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Fira Sans Extra Condensed Medium"/>
      <p:regular r:id="rId23"/>
      <p:bold r:id="rId24"/>
      <p:italic r:id="rId25"/>
      <p:boldItalic r:id="rId26"/>
    </p:embeddedFont>
    <p:embeddedFont>
      <p:font typeface="Varela Round"/>
      <p:regular r:id="rId27"/>
    </p:embeddedFont>
    <p:embeddedFont>
      <p:font typeface="Work Sans Medium"/>
      <p:regular r:id="rId28"/>
      <p:bold r:id="rId29"/>
      <p:italic r:id="rId30"/>
      <p:boldItalic r:id="rId31"/>
    </p:embeddedFont>
    <p:embeddedFont>
      <p:font typeface="Righteous"/>
      <p:regular r:id="rId32"/>
    </p:embeddedFont>
    <p:embeddedFont>
      <p:font typeface="Work Sans Black"/>
      <p:bold r:id="rId33"/>
      <p:boldItalic r:id="rId34"/>
    </p:embeddedFont>
    <p:embeddedFont>
      <p:font typeface="Work Sans Ligh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FiraSansExtraCondensedMedium-bold.fntdata"/><Relationship Id="rId23" Type="http://schemas.openxmlformats.org/officeDocument/2006/relationships/font" Target="fonts/FiraSansExtraCondensed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boldItalic.fntdata"/><Relationship Id="rId25" Type="http://schemas.openxmlformats.org/officeDocument/2006/relationships/font" Target="fonts/FiraSansExtraCondensedMedium-italic.fntdata"/><Relationship Id="rId28" Type="http://schemas.openxmlformats.org/officeDocument/2006/relationships/font" Target="fonts/WorkSansMedium-regular.fntdata"/><Relationship Id="rId27" Type="http://schemas.openxmlformats.org/officeDocument/2006/relationships/font" Target="fonts/VarelaRound-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Medium-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WorkSansMedium-boldItalic.fntdata"/><Relationship Id="rId30" Type="http://schemas.openxmlformats.org/officeDocument/2006/relationships/font" Target="fonts/WorkSansMedium-italic.fntdata"/><Relationship Id="rId11" Type="http://schemas.openxmlformats.org/officeDocument/2006/relationships/slide" Target="slides/slide7.xml"/><Relationship Id="rId33" Type="http://schemas.openxmlformats.org/officeDocument/2006/relationships/font" Target="fonts/WorkSansBlack-bold.fntdata"/><Relationship Id="rId10" Type="http://schemas.openxmlformats.org/officeDocument/2006/relationships/slide" Target="slides/slide6.xml"/><Relationship Id="rId32" Type="http://schemas.openxmlformats.org/officeDocument/2006/relationships/font" Target="fonts/Righteous-regular.fntdata"/><Relationship Id="rId13" Type="http://schemas.openxmlformats.org/officeDocument/2006/relationships/slide" Target="slides/slide9.xml"/><Relationship Id="rId35" Type="http://schemas.openxmlformats.org/officeDocument/2006/relationships/font" Target="fonts/WorkSansLight-regular.fntdata"/><Relationship Id="rId12" Type="http://schemas.openxmlformats.org/officeDocument/2006/relationships/slide" Target="slides/slide8.xml"/><Relationship Id="rId34" Type="http://schemas.openxmlformats.org/officeDocument/2006/relationships/font" Target="fonts/WorkSansBlack-boldItalic.fntdata"/><Relationship Id="rId15" Type="http://schemas.openxmlformats.org/officeDocument/2006/relationships/slide" Target="slides/slide11.xml"/><Relationship Id="rId37" Type="http://schemas.openxmlformats.org/officeDocument/2006/relationships/font" Target="fonts/WorkSansLight-italic.fntdata"/><Relationship Id="rId14" Type="http://schemas.openxmlformats.org/officeDocument/2006/relationships/slide" Target="slides/slide10.xml"/><Relationship Id="rId36" Type="http://schemas.openxmlformats.org/officeDocument/2006/relationships/font" Target="fonts/WorkSansLight-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WorkSansLight-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63012df1a5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63012df1a5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63012df1a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3012df1a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63012df1a5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63012df1a5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63012df1a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3012df1a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63012df1a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3012df1a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63012df1a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63012df1a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630f966005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30f966005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f5a54f2f41_4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f5a54f2f41_4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f5a54f2f41_4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f5a54f2f41_4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6310a5ef2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310a5ef2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63012df1a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3012df1a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63012df1a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3012df1a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63012df1a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3012df1a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63012df1a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3012df1a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63012df1a5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3012df1a5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63012df1a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3012df1a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63012df1a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3012df1a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001902" y="2100325"/>
            <a:ext cx="5100000" cy="188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9600"/>
              <a:buNone/>
              <a:defRPr sz="9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p:txBody>
      </p:sp>
      <p:sp>
        <p:nvSpPr>
          <p:cNvPr id="10" name="Google Shape;10;p2"/>
          <p:cNvSpPr txBox="1"/>
          <p:nvPr>
            <p:ph idx="1" type="subTitle"/>
          </p:nvPr>
        </p:nvSpPr>
        <p:spPr>
          <a:xfrm>
            <a:off x="707781" y="3528899"/>
            <a:ext cx="2087400" cy="670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nd image">
  <p:cSld name="CUSTOM_7">
    <p:spTree>
      <p:nvGrpSpPr>
        <p:cNvPr id="54" name="Shape 54"/>
        <p:cNvGrpSpPr/>
        <p:nvPr/>
      </p:nvGrpSpPr>
      <p:grpSpPr>
        <a:xfrm>
          <a:off x="0" y="0"/>
          <a:ext cx="0" cy="0"/>
          <a:chOff x="0" y="0"/>
          <a:chExt cx="0" cy="0"/>
        </a:xfrm>
      </p:grpSpPr>
      <p:sp>
        <p:nvSpPr>
          <p:cNvPr id="55" name="Google Shape;55;p11"/>
          <p:cNvSpPr txBox="1"/>
          <p:nvPr>
            <p:ph type="ctrTitle"/>
          </p:nvPr>
        </p:nvSpPr>
        <p:spPr>
          <a:xfrm flipH="1">
            <a:off x="569375" y="968925"/>
            <a:ext cx="3953700" cy="1229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12"/>
          <p:cNvSpPr txBox="1"/>
          <p:nvPr>
            <p:ph idx="1" type="body"/>
          </p:nvPr>
        </p:nvSpPr>
        <p:spPr>
          <a:xfrm>
            <a:off x="4849300" y="1597798"/>
            <a:ext cx="3303900" cy="19479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400"/>
            </a:lvl1pPr>
            <a:lvl2pPr indent="-304800" lvl="1" marL="914400">
              <a:spcBef>
                <a:spcPts val="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58" name="Google Shape;5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9" name="Google Shape;59;p12"/>
          <p:cNvSpPr txBox="1"/>
          <p:nvPr>
            <p:ph type="title"/>
          </p:nvPr>
        </p:nvSpPr>
        <p:spPr>
          <a:xfrm rot="-5400000">
            <a:off x="-1021401" y="2252550"/>
            <a:ext cx="3657600" cy="64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8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0" name="Shape 60"/>
        <p:cNvGrpSpPr/>
        <p:nvPr/>
      </p:nvGrpSpPr>
      <p:grpSpPr>
        <a:xfrm>
          <a:off x="0" y="0"/>
          <a:ext cx="0" cy="0"/>
          <a:chOff x="0" y="0"/>
          <a:chExt cx="0" cy="0"/>
        </a:xfrm>
      </p:grpSpPr>
      <p:sp>
        <p:nvSpPr>
          <p:cNvPr id="61" name="Google Shape;61;p13"/>
          <p:cNvSpPr txBox="1"/>
          <p:nvPr>
            <p:ph type="ctrTitle"/>
          </p:nvPr>
        </p:nvSpPr>
        <p:spPr>
          <a:xfrm flipH="1">
            <a:off x="2486100" y="1525800"/>
            <a:ext cx="4171800" cy="1777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4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2">
  <p:cSld name="CUSTOM_11">
    <p:spTree>
      <p:nvGrpSpPr>
        <p:cNvPr id="62" name="Shape 62"/>
        <p:cNvGrpSpPr/>
        <p:nvPr/>
      </p:nvGrpSpPr>
      <p:grpSpPr>
        <a:xfrm>
          <a:off x="0" y="0"/>
          <a:ext cx="0" cy="0"/>
          <a:chOff x="0" y="0"/>
          <a:chExt cx="0" cy="0"/>
        </a:xfrm>
      </p:grpSpPr>
      <p:sp>
        <p:nvSpPr>
          <p:cNvPr id="63" name="Google Shape;63;p14"/>
          <p:cNvSpPr txBox="1"/>
          <p:nvPr>
            <p:ph type="ctrTitle"/>
          </p:nvPr>
        </p:nvSpPr>
        <p:spPr>
          <a:xfrm>
            <a:off x="5735301" y="2311315"/>
            <a:ext cx="279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0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4" name="Google Shape;64;p14"/>
          <p:cNvSpPr txBox="1"/>
          <p:nvPr>
            <p:ph idx="1" type="subTitle"/>
          </p:nvPr>
        </p:nvSpPr>
        <p:spPr>
          <a:xfrm>
            <a:off x="5985524" y="2780870"/>
            <a:ext cx="25416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5" name="Google Shape;65;p14"/>
          <p:cNvSpPr txBox="1"/>
          <p:nvPr>
            <p:ph hasCustomPrompt="1" idx="2" type="title"/>
          </p:nvPr>
        </p:nvSpPr>
        <p:spPr>
          <a:xfrm>
            <a:off x="6773458" y="1717600"/>
            <a:ext cx="17538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5500"/>
              <a:buNone/>
              <a:defRPr sz="3000"/>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 name="Shape 66"/>
        <p:cNvGrpSpPr/>
        <p:nvPr/>
      </p:nvGrpSpPr>
      <p:grpSpPr>
        <a:xfrm>
          <a:off x="0" y="0"/>
          <a:ext cx="0" cy="0"/>
          <a:chOff x="0" y="0"/>
          <a:chExt cx="0" cy="0"/>
        </a:xfrm>
      </p:grpSpPr>
      <p:sp>
        <p:nvSpPr>
          <p:cNvPr id="67" name="Google Shape;67;p15"/>
          <p:cNvSpPr txBox="1"/>
          <p:nvPr>
            <p:ph type="title"/>
          </p:nvPr>
        </p:nvSpPr>
        <p:spPr>
          <a:xfrm>
            <a:off x="4291122" y="441325"/>
            <a:ext cx="4045200" cy="1482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8" name="Google Shape;68;p15"/>
          <p:cNvSpPr txBox="1"/>
          <p:nvPr>
            <p:ph idx="1" type="subTitle"/>
          </p:nvPr>
        </p:nvSpPr>
        <p:spPr>
          <a:xfrm>
            <a:off x="5714999" y="2109700"/>
            <a:ext cx="2621400" cy="1235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9" name="Google Shape;69;p15"/>
          <p:cNvSpPr txBox="1"/>
          <p:nvPr/>
        </p:nvSpPr>
        <p:spPr>
          <a:xfrm>
            <a:off x="620474" y="3818048"/>
            <a:ext cx="3350700" cy="93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chemeClr val="lt1"/>
                </a:solidFill>
                <a:latin typeface="Work Sans Light"/>
                <a:ea typeface="Work Sans Light"/>
                <a:cs typeface="Work Sans Light"/>
                <a:sym typeface="Work Sans Light"/>
              </a:rPr>
              <a:t>CREDITS: This presentation template was created by </a:t>
            </a:r>
            <a:r>
              <a:rPr lang="en" sz="1000">
                <a:solidFill>
                  <a:schemeClr val="lt1"/>
                </a:solidFill>
                <a:uFill>
                  <a:noFill/>
                </a:uFill>
                <a:latin typeface="Work Sans Medium"/>
                <a:ea typeface="Work Sans Medium"/>
                <a:cs typeface="Work Sans Medium"/>
                <a:sym typeface="Work Sans Medium"/>
                <a:hlinkClick r:id="rId2">
                  <a:extLst>
                    <a:ext uri="{A12FA001-AC4F-418D-AE19-62706E023703}">
                      <ahyp:hlinkClr val="tx"/>
                    </a:ext>
                  </a:extLst>
                </a:hlinkClick>
              </a:rPr>
              <a:t>Slidesgo</a:t>
            </a:r>
            <a:r>
              <a:rPr lang="en" sz="1000">
                <a:solidFill>
                  <a:schemeClr val="lt1"/>
                </a:solidFill>
                <a:latin typeface="Work Sans Light"/>
                <a:ea typeface="Work Sans Light"/>
                <a:cs typeface="Work Sans Light"/>
                <a:sym typeface="Work Sans Light"/>
              </a:rPr>
              <a:t>, including icons by </a:t>
            </a:r>
            <a:r>
              <a:rPr lang="en" sz="1000">
                <a:solidFill>
                  <a:schemeClr val="lt1"/>
                </a:solidFill>
                <a:uFill>
                  <a:noFill/>
                </a:uFill>
                <a:latin typeface="Work Sans Medium"/>
                <a:ea typeface="Work Sans Medium"/>
                <a:cs typeface="Work Sans Medium"/>
                <a:sym typeface="Work Sans Medium"/>
                <a:hlinkClick r:id="rId3">
                  <a:extLst>
                    <a:ext uri="{A12FA001-AC4F-418D-AE19-62706E023703}">
                      <ahyp:hlinkClr val="tx"/>
                    </a:ext>
                  </a:extLst>
                </a:hlinkClick>
              </a:rPr>
              <a:t>Flaticon</a:t>
            </a:r>
            <a:r>
              <a:rPr lang="en" sz="1000">
                <a:solidFill>
                  <a:schemeClr val="lt1"/>
                </a:solidFill>
                <a:latin typeface="Work Sans Light"/>
                <a:ea typeface="Work Sans Light"/>
                <a:cs typeface="Work Sans Light"/>
                <a:sym typeface="Work Sans Light"/>
              </a:rPr>
              <a:t>, and infographics &amp; images by </a:t>
            </a:r>
            <a:r>
              <a:rPr lang="en" sz="1000">
                <a:solidFill>
                  <a:schemeClr val="lt1"/>
                </a:solidFill>
                <a:uFill>
                  <a:noFill/>
                </a:uFill>
                <a:latin typeface="Work Sans Medium"/>
                <a:ea typeface="Work Sans Medium"/>
                <a:cs typeface="Work Sans Medium"/>
                <a:sym typeface="Work Sans Medium"/>
                <a:hlinkClick r:id="rId4">
                  <a:extLst>
                    <a:ext uri="{A12FA001-AC4F-418D-AE19-62706E023703}">
                      <ahyp:hlinkClr val="tx"/>
                    </a:ext>
                  </a:extLst>
                </a:hlinkClick>
              </a:rPr>
              <a:t>Freepik</a:t>
            </a:r>
            <a:endParaRPr>
              <a:solidFill>
                <a:schemeClr val="lt1"/>
              </a:solidFill>
              <a:latin typeface="Work Sans Medium"/>
              <a:ea typeface="Work Sans Medium"/>
              <a:cs typeface="Work Sans Medium"/>
              <a:sym typeface="Work Sans Medium"/>
            </a:endParaRPr>
          </a:p>
          <a:p>
            <a:pPr indent="0" lvl="0" marL="0" rtl="0" algn="l">
              <a:spcBef>
                <a:spcPts val="0"/>
              </a:spcBef>
              <a:spcAft>
                <a:spcPts val="0"/>
              </a:spcAft>
              <a:buNone/>
            </a:pPr>
            <a:r>
              <a:t/>
            </a:r>
            <a:endParaRPr>
              <a:solidFill>
                <a:schemeClr val="lt1"/>
              </a:solidFill>
              <a:latin typeface="Work Sans Light"/>
              <a:ea typeface="Work Sans Light"/>
              <a:cs typeface="Work Sans Light"/>
              <a:sym typeface="Work Sans Light"/>
            </a:endParaRPr>
          </a:p>
          <a:p>
            <a:pPr indent="0" lvl="0" marL="0" rtl="0" algn="l">
              <a:lnSpc>
                <a:spcPct val="115000"/>
              </a:lnSpc>
              <a:spcBef>
                <a:spcPts val="300"/>
              </a:spcBef>
              <a:spcAft>
                <a:spcPts val="0"/>
              </a:spcAft>
              <a:buNone/>
            </a:pPr>
            <a:r>
              <a:t/>
            </a:r>
            <a:endParaRPr sz="1000">
              <a:solidFill>
                <a:schemeClr val="lt1"/>
              </a:solidFill>
              <a:latin typeface="Work Sans Light"/>
              <a:ea typeface="Work Sans Light"/>
              <a:cs typeface="Work Sans Light"/>
              <a:sym typeface="Work Sans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6"/>
          <p:cNvSpPr txBox="1"/>
          <p:nvPr>
            <p:ph idx="1" type="subTitle"/>
          </p:nvPr>
        </p:nvSpPr>
        <p:spPr>
          <a:xfrm flipH="1">
            <a:off x="6349425" y="2108394"/>
            <a:ext cx="2195400" cy="93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2" name="Google Shape;72;p16"/>
          <p:cNvSpPr txBox="1"/>
          <p:nvPr>
            <p:ph type="title"/>
          </p:nvPr>
        </p:nvSpPr>
        <p:spPr>
          <a:xfrm rot="-5400000">
            <a:off x="-1021401" y="2252550"/>
            <a:ext cx="3657600" cy="64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8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73" name="Shape 73"/>
        <p:cNvGrpSpPr/>
        <p:nvPr/>
      </p:nvGrpSpPr>
      <p:grpSpPr>
        <a:xfrm>
          <a:off x="0" y="0"/>
          <a:ext cx="0" cy="0"/>
          <a:chOff x="0" y="0"/>
          <a:chExt cx="0" cy="0"/>
        </a:xfrm>
      </p:grpSpPr>
      <p:sp>
        <p:nvSpPr>
          <p:cNvPr id="74" name="Google Shape;74;p17"/>
          <p:cNvSpPr txBox="1"/>
          <p:nvPr>
            <p:ph type="ctrTitle"/>
          </p:nvPr>
        </p:nvSpPr>
        <p:spPr>
          <a:xfrm>
            <a:off x="2825866" y="861507"/>
            <a:ext cx="1906500" cy="33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1400"/>
              <a:buNone/>
              <a:defRPr sz="1400"/>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75" name="Google Shape;75;p17"/>
          <p:cNvSpPr txBox="1"/>
          <p:nvPr>
            <p:ph idx="1" type="subTitle"/>
          </p:nvPr>
        </p:nvSpPr>
        <p:spPr>
          <a:xfrm>
            <a:off x="2825890" y="1084325"/>
            <a:ext cx="1906500" cy="6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None/>
              <a:defRPr sz="1400"/>
            </a:lvl1pPr>
            <a:lvl2pPr lvl="1" rtl="0" algn="ctr">
              <a:lnSpc>
                <a:spcPct val="100000"/>
              </a:lnSpc>
              <a:spcBef>
                <a:spcPts val="0"/>
              </a:spcBef>
              <a:spcAft>
                <a:spcPts val="0"/>
              </a:spcAft>
              <a:buClr>
                <a:srgbClr val="434343"/>
              </a:buClr>
              <a:buSzPts val="1200"/>
              <a:buNone/>
              <a:defRPr sz="1200">
                <a:solidFill>
                  <a:srgbClr val="434343"/>
                </a:solidFill>
              </a:defRPr>
            </a:lvl2pPr>
            <a:lvl3pPr lvl="2" rtl="0" algn="ctr">
              <a:lnSpc>
                <a:spcPct val="100000"/>
              </a:lnSpc>
              <a:spcBef>
                <a:spcPts val="0"/>
              </a:spcBef>
              <a:spcAft>
                <a:spcPts val="0"/>
              </a:spcAft>
              <a:buClr>
                <a:srgbClr val="434343"/>
              </a:buClr>
              <a:buSzPts val="1200"/>
              <a:buNone/>
              <a:defRPr sz="1200">
                <a:solidFill>
                  <a:srgbClr val="434343"/>
                </a:solidFill>
              </a:defRPr>
            </a:lvl3pPr>
            <a:lvl4pPr lvl="3" rtl="0" algn="ctr">
              <a:lnSpc>
                <a:spcPct val="100000"/>
              </a:lnSpc>
              <a:spcBef>
                <a:spcPts val="0"/>
              </a:spcBef>
              <a:spcAft>
                <a:spcPts val="0"/>
              </a:spcAft>
              <a:buClr>
                <a:srgbClr val="434343"/>
              </a:buClr>
              <a:buSzPts val="1200"/>
              <a:buNone/>
              <a:defRPr sz="1200">
                <a:solidFill>
                  <a:srgbClr val="434343"/>
                </a:solidFill>
              </a:defRPr>
            </a:lvl4pPr>
            <a:lvl5pPr lvl="4" rtl="0" algn="ctr">
              <a:lnSpc>
                <a:spcPct val="100000"/>
              </a:lnSpc>
              <a:spcBef>
                <a:spcPts val="0"/>
              </a:spcBef>
              <a:spcAft>
                <a:spcPts val="0"/>
              </a:spcAft>
              <a:buClr>
                <a:srgbClr val="434343"/>
              </a:buClr>
              <a:buSzPts val="1200"/>
              <a:buNone/>
              <a:defRPr sz="1200">
                <a:solidFill>
                  <a:srgbClr val="434343"/>
                </a:solidFill>
              </a:defRPr>
            </a:lvl5pPr>
            <a:lvl6pPr lvl="5" rtl="0" algn="ctr">
              <a:lnSpc>
                <a:spcPct val="100000"/>
              </a:lnSpc>
              <a:spcBef>
                <a:spcPts val="0"/>
              </a:spcBef>
              <a:spcAft>
                <a:spcPts val="0"/>
              </a:spcAft>
              <a:buClr>
                <a:srgbClr val="434343"/>
              </a:buClr>
              <a:buSzPts val="1200"/>
              <a:buNone/>
              <a:defRPr sz="1200">
                <a:solidFill>
                  <a:srgbClr val="434343"/>
                </a:solidFill>
              </a:defRPr>
            </a:lvl6pPr>
            <a:lvl7pPr lvl="6" rtl="0" algn="ctr">
              <a:lnSpc>
                <a:spcPct val="100000"/>
              </a:lnSpc>
              <a:spcBef>
                <a:spcPts val="0"/>
              </a:spcBef>
              <a:spcAft>
                <a:spcPts val="0"/>
              </a:spcAft>
              <a:buClr>
                <a:srgbClr val="434343"/>
              </a:buClr>
              <a:buSzPts val="1200"/>
              <a:buNone/>
              <a:defRPr sz="1200">
                <a:solidFill>
                  <a:srgbClr val="434343"/>
                </a:solidFill>
              </a:defRPr>
            </a:lvl7pPr>
            <a:lvl8pPr lvl="7" rtl="0" algn="ctr">
              <a:lnSpc>
                <a:spcPct val="100000"/>
              </a:lnSpc>
              <a:spcBef>
                <a:spcPts val="0"/>
              </a:spcBef>
              <a:spcAft>
                <a:spcPts val="0"/>
              </a:spcAft>
              <a:buClr>
                <a:srgbClr val="434343"/>
              </a:buClr>
              <a:buSzPts val="1200"/>
              <a:buNone/>
              <a:defRPr sz="1200">
                <a:solidFill>
                  <a:srgbClr val="434343"/>
                </a:solidFill>
              </a:defRPr>
            </a:lvl8pPr>
            <a:lvl9pPr lvl="8" rtl="0" algn="ctr">
              <a:lnSpc>
                <a:spcPct val="100000"/>
              </a:lnSpc>
              <a:spcBef>
                <a:spcPts val="0"/>
              </a:spcBef>
              <a:spcAft>
                <a:spcPts val="0"/>
              </a:spcAft>
              <a:buClr>
                <a:srgbClr val="434343"/>
              </a:buClr>
              <a:buSzPts val="1200"/>
              <a:buNone/>
              <a:defRPr sz="1200">
                <a:solidFill>
                  <a:srgbClr val="434343"/>
                </a:solidFill>
              </a:defRPr>
            </a:lvl9pPr>
          </a:lstStyle>
          <a:p/>
        </p:txBody>
      </p:sp>
      <p:sp>
        <p:nvSpPr>
          <p:cNvPr id="76" name="Google Shape;76;p17"/>
          <p:cNvSpPr txBox="1"/>
          <p:nvPr>
            <p:ph idx="2" type="ctrTitle"/>
          </p:nvPr>
        </p:nvSpPr>
        <p:spPr>
          <a:xfrm>
            <a:off x="6024022" y="621521"/>
            <a:ext cx="1906500" cy="577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1400"/>
              <a:buNone/>
              <a:defRPr sz="1400"/>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77" name="Google Shape;77;p17"/>
          <p:cNvSpPr txBox="1"/>
          <p:nvPr>
            <p:ph idx="3" type="subTitle"/>
          </p:nvPr>
        </p:nvSpPr>
        <p:spPr>
          <a:xfrm>
            <a:off x="6024025" y="1089725"/>
            <a:ext cx="1846500" cy="6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None/>
              <a:defRPr sz="1400"/>
            </a:lvl1pPr>
            <a:lvl2pPr lvl="1" rtl="0" algn="ctr">
              <a:lnSpc>
                <a:spcPct val="100000"/>
              </a:lnSpc>
              <a:spcBef>
                <a:spcPts val="0"/>
              </a:spcBef>
              <a:spcAft>
                <a:spcPts val="0"/>
              </a:spcAft>
              <a:buClr>
                <a:srgbClr val="434343"/>
              </a:buClr>
              <a:buSzPts val="1200"/>
              <a:buNone/>
              <a:defRPr sz="1200">
                <a:solidFill>
                  <a:srgbClr val="434343"/>
                </a:solidFill>
              </a:defRPr>
            </a:lvl2pPr>
            <a:lvl3pPr lvl="2" rtl="0" algn="ctr">
              <a:lnSpc>
                <a:spcPct val="100000"/>
              </a:lnSpc>
              <a:spcBef>
                <a:spcPts val="0"/>
              </a:spcBef>
              <a:spcAft>
                <a:spcPts val="0"/>
              </a:spcAft>
              <a:buClr>
                <a:srgbClr val="434343"/>
              </a:buClr>
              <a:buSzPts val="1200"/>
              <a:buNone/>
              <a:defRPr sz="1200">
                <a:solidFill>
                  <a:srgbClr val="434343"/>
                </a:solidFill>
              </a:defRPr>
            </a:lvl3pPr>
            <a:lvl4pPr lvl="3" rtl="0" algn="ctr">
              <a:lnSpc>
                <a:spcPct val="100000"/>
              </a:lnSpc>
              <a:spcBef>
                <a:spcPts val="0"/>
              </a:spcBef>
              <a:spcAft>
                <a:spcPts val="0"/>
              </a:spcAft>
              <a:buClr>
                <a:srgbClr val="434343"/>
              </a:buClr>
              <a:buSzPts val="1200"/>
              <a:buNone/>
              <a:defRPr sz="1200">
                <a:solidFill>
                  <a:srgbClr val="434343"/>
                </a:solidFill>
              </a:defRPr>
            </a:lvl4pPr>
            <a:lvl5pPr lvl="4" rtl="0" algn="ctr">
              <a:lnSpc>
                <a:spcPct val="100000"/>
              </a:lnSpc>
              <a:spcBef>
                <a:spcPts val="0"/>
              </a:spcBef>
              <a:spcAft>
                <a:spcPts val="0"/>
              </a:spcAft>
              <a:buClr>
                <a:srgbClr val="434343"/>
              </a:buClr>
              <a:buSzPts val="1200"/>
              <a:buNone/>
              <a:defRPr sz="1200">
                <a:solidFill>
                  <a:srgbClr val="434343"/>
                </a:solidFill>
              </a:defRPr>
            </a:lvl5pPr>
            <a:lvl6pPr lvl="5" rtl="0" algn="ctr">
              <a:lnSpc>
                <a:spcPct val="100000"/>
              </a:lnSpc>
              <a:spcBef>
                <a:spcPts val="0"/>
              </a:spcBef>
              <a:spcAft>
                <a:spcPts val="0"/>
              </a:spcAft>
              <a:buClr>
                <a:srgbClr val="434343"/>
              </a:buClr>
              <a:buSzPts val="1200"/>
              <a:buNone/>
              <a:defRPr sz="1200">
                <a:solidFill>
                  <a:srgbClr val="434343"/>
                </a:solidFill>
              </a:defRPr>
            </a:lvl6pPr>
            <a:lvl7pPr lvl="6" rtl="0" algn="ctr">
              <a:lnSpc>
                <a:spcPct val="100000"/>
              </a:lnSpc>
              <a:spcBef>
                <a:spcPts val="0"/>
              </a:spcBef>
              <a:spcAft>
                <a:spcPts val="0"/>
              </a:spcAft>
              <a:buClr>
                <a:srgbClr val="434343"/>
              </a:buClr>
              <a:buSzPts val="1200"/>
              <a:buNone/>
              <a:defRPr sz="1200">
                <a:solidFill>
                  <a:srgbClr val="434343"/>
                </a:solidFill>
              </a:defRPr>
            </a:lvl7pPr>
            <a:lvl8pPr lvl="7" rtl="0" algn="ctr">
              <a:lnSpc>
                <a:spcPct val="100000"/>
              </a:lnSpc>
              <a:spcBef>
                <a:spcPts val="0"/>
              </a:spcBef>
              <a:spcAft>
                <a:spcPts val="0"/>
              </a:spcAft>
              <a:buClr>
                <a:srgbClr val="434343"/>
              </a:buClr>
              <a:buSzPts val="1200"/>
              <a:buNone/>
              <a:defRPr sz="1200">
                <a:solidFill>
                  <a:srgbClr val="434343"/>
                </a:solidFill>
              </a:defRPr>
            </a:lvl8pPr>
            <a:lvl9pPr lvl="8" rtl="0" algn="ctr">
              <a:lnSpc>
                <a:spcPct val="100000"/>
              </a:lnSpc>
              <a:spcBef>
                <a:spcPts val="0"/>
              </a:spcBef>
              <a:spcAft>
                <a:spcPts val="0"/>
              </a:spcAft>
              <a:buClr>
                <a:srgbClr val="434343"/>
              </a:buClr>
              <a:buSzPts val="1200"/>
              <a:buNone/>
              <a:defRPr sz="1200">
                <a:solidFill>
                  <a:srgbClr val="434343"/>
                </a:solidFill>
              </a:defRPr>
            </a:lvl9pPr>
          </a:lstStyle>
          <a:p/>
        </p:txBody>
      </p:sp>
      <p:sp>
        <p:nvSpPr>
          <p:cNvPr id="78" name="Google Shape;78;p17"/>
          <p:cNvSpPr txBox="1"/>
          <p:nvPr>
            <p:ph idx="4" type="ctrTitle"/>
          </p:nvPr>
        </p:nvSpPr>
        <p:spPr>
          <a:xfrm>
            <a:off x="6024022" y="1980010"/>
            <a:ext cx="1906500" cy="577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1400"/>
              <a:buNone/>
              <a:defRPr sz="1400"/>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79" name="Google Shape;79;p17"/>
          <p:cNvSpPr txBox="1"/>
          <p:nvPr>
            <p:ph idx="5" type="subTitle"/>
          </p:nvPr>
        </p:nvSpPr>
        <p:spPr>
          <a:xfrm>
            <a:off x="6024025" y="2441915"/>
            <a:ext cx="1878300" cy="6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None/>
              <a:defRPr sz="1400"/>
            </a:lvl1pPr>
            <a:lvl2pPr lvl="1" rtl="0" algn="ctr">
              <a:lnSpc>
                <a:spcPct val="100000"/>
              </a:lnSpc>
              <a:spcBef>
                <a:spcPts val="0"/>
              </a:spcBef>
              <a:spcAft>
                <a:spcPts val="0"/>
              </a:spcAft>
              <a:buClr>
                <a:srgbClr val="434343"/>
              </a:buClr>
              <a:buSzPts val="1200"/>
              <a:buNone/>
              <a:defRPr sz="1200">
                <a:solidFill>
                  <a:srgbClr val="434343"/>
                </a:solidFill>
              </a:defRPr>
            </a:lvl2pPr>
            <a:lvl3pPr lvl="2" rtl="0" algn="ctr">
              <a:lnSpc>
                <a:spcPct val="100000"/>
              </a:lnSpc>
              <a:spcBef>
                <a:spcPts val="0"/>
              </a:spcBef>
              <a:spcAft>
                <a:spcPts val="0"/>
              </a:spcAft>
              <a:buClr>
                <a:srgbClr val="434343"/>
              </a:buClr>
              <a:buSzPts val="1200"/>
              <a:buNone/>
              <a:defRPr sz="1200">
                <a:solidFill>
                  <a:srgbClr val="434343"/>
                </a:solidFill>
              </a:defRPr>
            </a:lvl3pPr>
            <a:lvl4pPr lvl="3" rtl="0" algn="ctr">
              <a:lnSpc>
                <a:spcPct val="100000"/>
              </a:lnSpc>
              <a:spcBef>
                <a:spcPts val="0"/>
              </a:spcBef>
              <a:spcAft>
                <a:spcPts val="0"/>
              </a:spcAft>
              <a:buClr>
                <a:srgbClr val="434343"/>
              </a:buClr>
              <a:buSzPts val="1200"/>
              <a:buNone/>
              <a:defRPr sz="1200">
                <a:solidFill>
                  <a:srgbClr val="434343"/>
                </a:solidFill>
              </a:defRPr>
            </a:lvl4pPr>
            <a:lvl5pPr lvl="4" rtl="0" algn="ctr">
              <a:lnSpc>
                <a:spcPct val="100000"/>
              </a:lnSpc>
              <a:spcBef>
                <a:spcPts val="0"/>
              </a:spcBef>
              <a:spcAft>
                <a:spcPts val="0"/>
              </a:spcAft>
              <a:buClr>
                <a:srgbClr val="434343"/>
              </a:buClr>
              <a:buSzPts val="1200"/>
              <a:buNone/>
              <a:defRPr sz="1200">
                <a:solidFill>
                  <a:srgbClr val="434343"/>
                </a:solidFill>
              </a:defRPr>
            </a:lvl5pPr>
            <a:lvl6pPr lvl="5" rtl="0" algn="ctr">
              <a:lnSpc>
                <a:spcPct val="100000"/>
              </a:lnSpc>
              <a:spcBef>
                <a:spcPts val="0"/>
              </a:spcBef>
              <a:spcAft>
                <a:spcPts val="0"/>
              </a:spcAft>
              <a:buClr>
                <a:srgbClr val="434343"/>
              </a:buClr>
              <a:buSzPts val="1200"/>
              <a:buNone/>
              <a:defRPr sz="1200">
                <a:solidFill>
                  <a:srgbClr val="434343"/>
                </a:solidFill>
              </a:defRPr>
            </a:lvl6pPr>
            <a:lvl7pPr lvl="6" rtl="0" algn="ctr">
              <a:lnSpc>
                <a:spcPct val="100000"/>
              </a:lnSpc>
              <a:spcBef>
                <a:spcPts val="0"/>
              </a:spcBef>
              <a:spcAft>
                <a:spcPts val="0"/>
              </a:spcAft>
              <a:buClr>
                <a:srgbClr val="434343"/>
              </a:buClr>
              <a:buSzPts val="1200"/>
              <a:buNone/>
              <a:defRPr sz="1200">
                <a:solidFill>
                  <a:srgbClr val="434343"/>
                </a:solidFill>
              </a:defRPr>
            </a:lvl7pPr>
            <a:lvl8pPr lvl="7" rtl="0" algn="ctr">
              <a:lnSpc>
                <a:spcPct val="100000"/>
              </a:lnSpc>
              <a:spcBef>
                <a:spcPts val="0"/>
              </a:spcBef>
              <a:spcAft>
                <a:spcPts val="0"/>
              </a:spcAft>
              <a:buClr>
                <a:srgbClr val="434343"/>
              </a:buClr>
              <a:buSzPts val="1200"/>
              <a:buNone/>
              <a:defRPr sz="1200">
                <a:solidFill>
                  <a:srgbClr val="434343"/>
                </a:solidFill>
              </a:defRPr>
            </a:lvl8pPr>
            <a:lvl9pPr lvl="8" rtl="0" algn="ctr">
              <a:lnSpc>
                <a:spcPct val="100000"/>
              </a:lnSpc>
              <a:spcBef>
                <a:spcPts val="0"/>
              </a:spcBef>
              <a:spcAft>
                <a:spcPts val="0"/>
              </a:spcAft>
              <a:buClr>
                <a:srgbClr val="434343"/>
              </a:buClr>
              <a:buSzPts val="1200"/>
              <a:buNone/>
              <a:defRPr sz="1200">
                <a:solidFill>
                  <a:srgbClr val="434343"/>
                </a:solidFill>
              </a:defRPr>
            </a:lvl9pPr>
          </a:lstStyle>
          <a:p/>
        </p:txBody>
      </p:sp>
      <p:sp>
        <p:nvSpPr>
          <p:cNvPr id="80" name="Google Shape;80;p17"/>
          <p:cNvSpPr txBox="1"/>
          <p:nvPr>
            <p:ph idx="6" type="ctrTitle"/>
          </p:nvPr>
        </p:nvSpPr>
        <p:spPr>
          <a:xfrm>
            <a:off x="2825866" y="1978153"/>
            <a:ext cx="1906500" cy="577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1400"/>
              <a:buNone/>
              <a:defRPr sz="1400"/>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1" name="Google Shape;81;p17"/>
          <p:cNvSpPr txBox="1"/>
          <p:nvPr>
            <p:ph idx="7" type="subTitle"/>
          </p:nvPr>
        </p:nvSpPr>
        <p:spPr>
          <a:xfrm>
            <a:off x="2825875" y="2439620"/>
            <a:ext cx="1906500" cy="6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None/>
              <a:defRPr sz="1400"/>
            </a:lvl1pPr>
            <a:lvl2pPr lvl="1" rtl="0" algn="ctr">
              <a:lnSpc>
                <a:spcPct val="100000"/>
              </a:lnSpc>
              <a:spcBef>
                <a:spcPts val="0"/>
              </a:spcBef>
              <a:spcAft>
                <a:spcPts val="0"/>
              </a:spcAft>
              <a:buClr>
                <a:srgbClr val="434343"/>
              </a:buClr>
              <a:buSzPts val="1200"/>
              <a:buNone/>
              <a:defRPr sz="1200">
                <a:solidFill>
                  <a:srgbClr val="434343"/>
                </a:solidFill>
              </a:defRPr>
            </a:lvl2pPr>
            <a:lvl3pPr lvl="2" rtl="0" algn="ctr">
              <a:lnSpc>
                <a:spcPct val="100000"/>
              </a:lnSpc>
              <a:spcBef>
                <a:spcPts val="0"/>
              </a:spcBef>
              <a:spcAft>
                <a:spcPts val="0"/>
              </a:spcAft>
              <a:buClr>
                <a:srgbClr val="434343"/>
              </a:buClr>
              <a:buSzPts val="1200"/>
              <a:buNone/>
              <a:defRPr sz="1200">
                <a:solidFill>
                  <a:srgbClr val="434343"/>
                </a:solidFill>
              </a:defRPr>
            </a:lvl3pPr>
            <a:lvl4pPr lvl="3" rtl="0" algn="ctr">
              <a:lnSpc>
                <a:spcPct val="100000"/>
              </a:lnSpc>
              <a:spcBef>
                <a:spcPts val="0"/>
              </a:spcBef>
              <a:spcAft>
                <a:spcPts val="0"/>
              </a:spcAft>
              <a:buClr>
                <a:srgbClr val="434343"/>
              </a:buClr>
              <a:buSzPts val="1200"/>
              <a:buNone/>
              <a:defRPr sz="1200">
                <a:solidFill>
                  <a:srgbClr val="434343"/>
                </a:solidFill>
              </a:defRPr>
            </a:lvl4pPr>
            <a:lvl5pPr lvl="4" rtl="0" algn="ctr">
              <a:lnSpc>
                <a:spcPct val="100000"/>
              </a:lnSpc>
              <a:spcBef>
                <a:spcPts val="0"/>
              </a:spcBef>
              <a:spcAft>
                <a:spcPts val="0"/>
              </a:spcAft>
              <a:buClr>
                <a:srgbClr val="434343"/>
              </a:buClr>
              <a:buSzPts val="1200"/>
              <a:buNone/>
              <a:defRPr sz="1200">
                <a:solidFill>
                  <a:srgbClr val="434343"/>
                </a:solidFill>
              </a:defRPr>
            </a:lvl5pPr>
            <a:lvl6pPr lvl="5" rtl="0" algn="ctr">
              <a:lnSpc>
                <a:spcPct val="100000"/>
              </a:lnSpc>
              <a:spcBef>
                <a:spcPts val="0"/>
              </a:spcBef>
              <a:spcAft>
                <a:spcPts val="0"/>
              </a:spcAft>
              <a:buClr>
                <a:srgbClr val="434343"/>
              </a:buClr>
              <a:buSzPts val="1200"/>
              <a:buNone/>
              <a:defRPr sz="1200">
                <a:solidFill>
                  <a:srgbClr val="434343"/>
                </a:solidFill>
              </a:defRPr>
            </a:lvl6pPr>
            <a:lvl7pPr lvl="6" rtl="0" algn="ctr">
              <a:lnSpc>
                <a:spcPct val="100000"/>
              </a:lnSpc>
              <a:spcBef>
                <a:spcPts val="0"/>
              </a:spcBef>
              <a:spcAft>
                <a:spcPts val="0"/>
              </a:spcAft>
              <a:buClr>
                <a:srgbClr val="434343"/>
              </a:buClr>
              <a:buSzPts val="1200"/>
              <a:buNone/>
              <a:defRPr sz="1200">
                <a:solidFill>
                  <a:srgbClr val="434343"/>
                </a:solidFill>
              </a:defRPr>
            </a:lvl7pPr>
            <a:lvl8pPr lvl="7" rtl="0" algn="ctr">
              <a:lnSpc>
                <a:spcPct val="100000"/>
              </a:lnSpc>
              <a:spcBef>
                <a:spcPts val="0"/>
              </a:spcBef>
              <a:spcAft>
                <a:spcPts val="0"/>
              </a:spcAft>
              <a:buClr>
                <a:srgbClr val="434343"/>
              </a:buClr>
              <a:buSzPts val="1200"/>
              <a:buNone/>
              <a:defRPr sz="1200">
                <a:solidFill>
                  <a:srgbClr val="434343"/>
                </a:solidFill>
              </a:defRPr>
            </a:lvl8pPr>
            <a:lvl9pPr lvl="8" rtl="0" algn="ctr">
              <a:lnSpc>
                <a:spcPct val="100000"/>
              </a:lnSpc>
              <a:spcBef>
                <a:spcPts val="0"/>
              </a:spcBef>
              <a:spcAft>
                <a:spcPts val="0"/>
              </a:spcAft>
              <a:buClr>
                <a:srgbClr val="434343"/>
              </a:buClr>
              <a:buSzPts val="1200"/>
              <a:buNone/>
              <a:defRPr sz="1200">
                <a:solidFill>
                  <a:srgbClr val="434343"/>
                </a:solidFill>
              </a:defRPr>
            </a:lvl9pPr>
          </a:lstStyle>
          <a:p/>
        </p:txBody>
      </p:sp>
      <p:sp>
        <p:nvSpPr>
          <p:cNvPr id="82" name="Google Shape;82;p17"/>
          <p:cNvSpPr txBox="1"/>
          <p:nvPr>
            <p:ph idx="8" type="ctrTitle"/>
          </p:nvPr>
        </p:nvSpPr>
        <p:spPr>
          <a:xfrm>
            <a:off x="2825866" y="3352881"/>
            <a:ext cx="1906500" cy="577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1400"/>
              <a:buNone/>
              <a:defRPr sz="1400"/>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3" name="Google Shape;83;p17"/>
          <p:cNvSpPr txBox="1"/>
          <p:nvPr>
            <p:ph idx="9" type="subTitle"/>
          </p:nvPr>
        </p:nvSpPr>
        <p:spPr>
          <a:xfrm>
            <a:off x="2825878" y="3820239"/>
            <a:ext cx="1906500" cy="6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None/>
              <a:defRPr sz="1400"/>
            </a:lvl1pPr>
            <a:lvl2pPr lvl="1" rtl="0" algn="ctr">
              <a:lnSpc>
                <a:spcPct val="100000"/>
              </a:lnSpc>
              <a:spcBef>
                <a:spcPts val="0"/>
              </a:spcBef>
              <a:spcAft>
                <a:spcPts val="0"/>
              </a:spcAft>
              <a:buClr>
                <a:srgbClr val="434343"/>
              </a:buClr>
              <a:buSzPts val="1200"/>
              <a:buNone/>
              <a:defRPr sz="1200">
                <a:solidFill>
                  <a:srgbClr val="434343"/>
                </a:solidFill>
              </a:defRPr>
            </a:lvl2pPr>
            <a:lvl3pPr lvl="2" rtl="0" algn="ctr">
              <a:lnSpc>
                <a:spcPct val="100000"/>
              </a:lnSpc>
              <a:spcBef>
                <a:spcPts val="0"/>
              </a:spcBef>
              <a:spcAft>
                <a:spcPts val="0"/>
              </a:spcAft>
              <a:buClr>
                <a:srgbClr val="434343"/>
              </a:buClr>
              <a:buSzPts val="1200"/>
              <a:buNone/>
              <a:defRPr sz="1200">
                <a:solidFill>
                  <a:srgbClr val="434343"/>
                </a:solidFill>
              </a:defRPr>
            </a:lvl3pPr>
            <a:lvl4pPr lvl="3" rtl="0" algn="ctr">
              <a:lnSpc>
                <a:spcPct val="100000"/>
              </a:lnSpc>
              <a:spcBef>
                <a:spcPts val="0"/>
              </a:spcBef>
              <a:spcAft>
                <a:spcPts val="0"/>
              </a:spcAft>
              <a:buClr>
                <a:srgbClr val="434343"/>
              </a:buClr>
              <a:buSzPts val="1200"/>
              <a:buNone/>
              <a:defRPr sz="1200">
                <a:solidFill>
                  <a:srgbClr val="434343"/>
                </a:solidFill>
              </a:defRPr>
            </a:lvl4pPr>
            <a:lvl5pPr lvl="4" rtl="0" algn="ctr">
              <a:lnSpc>
                <a:spcPct val="100000"/>
              </a:lnSpc>
              <a:spcBef>
                <a:spcPts val="0"/>
              </a:spcBef>
              <a:spcAft>
                <a:spcPts val="0"/>
              </a:spcAft>
              <a:buClr>
                <a:srgbClr val="434343"/>
              </a:buClr>
              <a:buSzPts val="1200"/>
              <a:buNone/>
              <a:defRPr sz="1200">
                <a:solidFill>
                  <a:srgbClr val="434343"/>
                </a:solidFill>
              </a:defRPr>
            </a:lvl5pPr>
            <a:lvl6pPr lvl="5" rtl="0" algn="ctr">
              <a:lnSpc>
                <a:spcPct val="100000"/>
              </a:lnSpc>
              <a:spcBef>
                <a:spcPts val="0"/>
              </a:spcBef>
              <a:spcAft>
                <a:spcPts val="0"/>
              </a:spcAft>
              <a:buClr>
                <a:srgbClr val="434343"/>
              </a:buClr>
              <a:buSzPts val="1200"/>
              <a:buNone/>
              <a:defRPr sz="1200">
                <a:solidFill>
                  <a:srgbClr val="434343"/>
                </a:solidFill>
              </a:defRPr>
            </a:lvl6pPr>
            <a:lvl7pPr lvl="6" rtl="0" algn="ctr">
              <a:lnSpc>
                <a:spcPct val="100000"/>
              </a:lnSpc>
              <a:spcBef>
                <a:spcPts val="0"/>
              </a:spcBef>
              <a:spcAft>
                <a:spcPts val="0"/>
              </a:spcAft>
              <a:buClr>
                <a:srgbClr val="434343"/>
              </a:buClr>
              <a:buSzPts val="1200"/>
              <a:buNone/>
              <a:defRPr sz="1200">
                <a:solidFill>
                  <a:srgbClr val="434343"/>
                </a:solidFill>
              </a:defRPr>
            </a:lvl7pPr>
            <a:lvl8pPr lvl="7" rtl="0" algn="ctr">
              <a:lnSpc>
                <a:spcPct val="100000"/>
              </a:lnSpc>
              <a:spcBef>
                <a:spcPts val="0"/>
              </a:spcBef>
              <a:spcAft>
                <a:spcPts val="0"/>
              </a:spcAft>
              <a:buClr>
                <a:srgbClr val="434343"/>
              </a:buClr>
              <a:buSzPts val="1200"/>
              <a:buNone/>
              <a:defRPr sz="1200">
                <a:solidFill>
                  <a:srgbClr val="434343"/>
                </a:solidFill>
              </a:defRPr>
            </a:lvl8pPr>
            <a:lvl9pPr lvl="8" rtl="0" algn="ctr">
              <a:lnSpc>
                <a:spcPct val="100000"/>
              </a:lnSpc>
              <a:spcBef>
                <a:spcPts val="0"/>
              </a:spcBef>
              <a:spcAft>
                <a:spcPts val="0"/>
              </a:spcAft>
              <a:buClr>
                <a:srgbClr val="434343"/>
              </a:buClr>
              <a:buSzPts val="1200"/>
              <a:buNone/>
              <a:defRPr sz="1200">
                <a:solidFill>
                  <a:srgbClr val="434343"/>
                </a:solidFill>
              </a:defRPr>
            </a:lvl9pPr>
          </a:lstStyle>
          <a:p/>
        </p:txBody>
      </p:sp>
      <p:sp>
        <p:nvSpPr>
          <p:cNvPr id="84" name="Google Shape;84;p17"/>
          <p:cNvSpPr txBox="1"/>
          <p:nvPr>
            <p:ph idx="13" type="ctrTitle"/>
          </p:nvPr>
        </p:nvSpPr>
        <p:spPr>
          <a:xfrm>
            <a:off x="6024022" y="3352881"/>
            <a:ext cx="1906500" cy="577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1400"/>
              <a:buNone/>
              <a:defRPr sz="1400"/>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5" name="Google Shape;85;p17"/>
          <p:cNvSpPr txBox="1"/>
          <p:nvPr>
            <p:ph idx="14" type="subTitle"/>
          </p:nvPr>
        </p:nvSpPr>
        <p:spPr>
          <a:xfrm>
            <a:off x="6024025" y="3821889"/>
            <a:ext cx="16902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None/>
              <a:defRPr sz="1400"/>
            </a:lvl1pPr>
            <a:lvl2pPr lvl="1" rtl="0" algn="ctr">
              <a:lnSpc>
                <a:spcPct val="100000"/>
              </a:lnSpc>
              <a:spcBef>
                <a:spcPts val="0"/>
              </a:spcBef>
              <a:spcAft>
                <a:spcPts val="0"/>
              </a:spcAft>
              <a:buClr>
                <a:srgbClr val="434343"/>
              </a:buClr>
              <a:buSzPts val="1200"/>
              <a:buNone/>
              <a:defRPr sz="1200">
                <a:solidFill>
                  <a:srgbClr val="434343"/>
                </a:solidFill>
              </a:defRPr>
            </a:lvl2pPr>
            <a:lvl3pPr lvl="2" rtl="0" algn="ctr">
              <a:lnSpc>
                <a:spcPct val="100000"/>
              </a:lnSpc>
              <a:spcBef>
                <a:spcPts val="0"/>
              </a:spcBef>
              <a:spcAft>
                <a:spcPts val="0"/>
              </a:spcAft>
              <a:buClr>
                <a:srgbClr val="434343"/>
              </a:buClr>
              <a:buSzPts val="1200"/>
              <a:buNone/>
              <a:defRPr sz="1200">
                <a:solidFill>
                  <a:srgbClr val="434343"/>
                </a:solidFill>
              </a:defRPr>
            </a:lvl3pPr>
            <a:lvl4pPr lvl="3" rtl="0" algn="ctr">
              <a:lnSpc>
                <a:spcPct val="100000"/>
              </a:lnSpc>
              <a:spcBef>
                <a:spcPts val="0"/>
              </a:spcBef>
              <a:spcAft>
                <a:spcPts val="0"/>
              </a:spcAft>
              <a:buClr>
                <a:srgbClr val="434343"/>
              </a:buClr>
              <a:buSzPts val="1200"/>
              <a:buNone/>
              <a:defRPr sz="1200">
                <a:solidFill>
                  <a:srgbClr val="434343"/>
                </a:solidFill>
              </a:defRPr>
            </a:lvl4pPr>
            <a:lvl5pPr lvl="4" rtl="0" algn="ctr">
              <a:lnSpc>
                <a:spcPct val="100000"/>
              </a:lnSpc>
              <a:spcBef>
                <a:spcPts val="0"/>
              </a:spcBef>
              <a:spcAft>
                <a:spcPts val="0"/>
              </a:spcAft>
              <a:buClr>
                <a:srgbClr val="434343"/>
              </a:buClr>
              <a:buSzPts val="1200"/>
              <a:buNone/>
              <a:defRPr sz="1200">
                <a:solidFill>
                  <a:srgbClr val="434343"/>
                </a:solidFill>
              </a:defRPr>
            </a:lvl5pPr>
            <a:lvl6pPr lvl="5" rtl="0" algn="ctr">
              <a:lnSpc>
                <a:spcPct val="100000"/>
              </a:lnSpc>
              <a:spcBef>
                <a:spcPts val="0"/>
              </a:spcBef>
              <a:spcAft>
                <a:spcPts val="0"/>
              </a:spcAft>
              <a:buClr>
                <a:srgbClr val="434343"/>
              </a:buClr>
              <a:buSzPts val="1200"/>
              <a:buNone/>
              <a:defRPr sz="1200">
                <a:solidFill>
                  <a:srgbClr val="434343"/>
                </a:solidFill>
              </a:defRPr>
            </a:lvl6pPr>
            <a:lvl7pPr lvl="6" rtl="0" algn="ctr">
              <a:lnSpc>
                <a:spcPct val="100000"/>
              </a:lnSpc>
              <a:spcBef>
                <a:spcPts val="0"/>
              </a:spcBef>
              <a:spcAft>
                <a:spcPts val="0"/>
              </a:spcAft>
              <a:buClr>
                <a:srgbClr val="434343"/>
              </a:buClr>
              <a:buSzPts val="1200"/>
              <a:buNone/>
              <a:defRPr sz="1200">
                <a:solidFill>
                  <a:srgbClr val="434343"/>
                </a:solidFill>
              </a:defRPr>
            </a:lvl7pPr>
            <a:lvl8pPr lvl="7" rtl="0" algn="ctr">
              <a:lnSpc>
                <a:spcPct val="100000"/>
              </a:lnSpc>
              <a:spcBef>
                <a:spcPts val="0"/>
              </a:spcBef>
              <a:spcAft>
                <a:spcPts val="0"/>
              </a:spcAft>
              <a:buClr>
                <a:srgbClr val="434343"/>
              </a:buClr>
              <a:buSzPts val="1200"/>
              <a:buNone/>
              <a:defRPr sz="1200">
                <a:solidFill>
                  <a:srgbClr val="434343"/>
                </a:solidFill>
              </a:defRPr>
            </a:lvl8pPr>
            <a:lvl9pPr lvl="8" rtl="0" algn="ctr">
              <a:lnSpc>
                <a:spcPct val="100000"/>
              </a:lnSpc>
              <a:spcBef>
                <a:spcPts val="0"/>
              </a:spcBef>
              <a:spcAft>
                <a:spcPts val="0"/>
              </a:spcAft>
              <a:buClr>
                <a:srgbClr val="434343"/>
              </a:buClr>
              <a:buSzPts val="1200"/>
              <a:buNone/>
              <a:defRPr sz="1200">
                <a:solidFill>
                  <a:srgbClr val="434343"/>
                </a:solidFill>
              </a:defRPr>
            </a:lvl9pPr>
          </a:lstStyle>
          <a:p/>
        </p:txBody>
      </p:sp>
      <p:sp>
        <p:nvSpPr>
          <p:cNvPr id="86" name="Google Shape;86;p17"/>
          <p:cNvSpPr txBox="1"/>
          <p:nvPr>
            <p:ph idx="15" type="title"/>
          </p:nvPr>
        </p:nvSpPr>
        <p:spPr>
          <a:xfrm rot="-5400000">
            <a:off x="-1021401" y="2252550"/>
            <a:ext cx="3657600" cy="64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8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
    <p:spTree>
      <p:nvGrpSpPr>
        <p:cNvPr id="87" name="Shape 87"/>
        <p:cNvGrpSpPr/>
        <p:nvPr/>
      </p:nvGrpSpPr>
      <p:grpSpPr>
        <a:xfrm>
          <a:off x="0" y="0"/>
          <a:ext cx="0" cy="0"/>
          <a:chOff x="0" y="0"/>
          <a:chExt cx="0" cy="0"/>
        </a:xfrm>
      </p:grpSpPr>
      <p:sp>
        <p:nvSpPr>
          <p:cNvPr id="88" name="Google Shape;88;p18"/>
          <p:cNvSpPr txBox="1"/>
          <p:nvPr>
            <p:ph type="ctrTitle"/>
          </p:nvPr>
        </p:nvSpPr>
        <p:spPr>
          <a:xfrm>
            <a:off x="1313614" y="1429225"/>
            <a:ext cx="19065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9" name="Google Shape;89;p18"/>
          <p:cNvSpPr txBox="1"/>
          <p:nvPr>
            <p:ph idx="1" type="subTitle"/>
          </p:nvPr>
        </p:nvSpPr>
        <p:spPr>
          <a:xfrm>
            <a:off x="1113813" y="1890700"/>
            <a:ext cx="2106300" cy="36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0" name="Google Shape;90;p18"/>
          <p:cNvSpPr txBox="1"/>
          <p:nvPr>
            <p:ph idx="2" type="ctrTitle"/>
          </p:nvPr>
        </p:nvSpPr>
        <p:spPr>
          <a:xfrm>
            <a:off x="6076287" y="1446538"/>
            <a:ext cx="1906500" cy="577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1400"/>
              <a:buNone/>
              <a:defRPr sz="1400"/>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1" name="Google Shape;91;p18"/>
          <p:cNvSpPr txBox="1"/>
          <p:nvPr>
            <p:ph idx="3" type="subTitle"/>
          </p:nvPr>
        </p:nvSpPr>
        <p:spPr>
          <a:xfrm>
            <a:off x="6076287" y="1908000"/>
            <a:ext cx="2106300" cy="36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2" name="Google Shape;92;p18"/>
          <p:cNvSpPr txBox="1"/>
          <p:nvPr>
            <p:ph idx="4" type="ctrTitle"/>
          </p:nvPr>
        </p:nvSpPr>
        <p:spPr>
          <a:xfrm>
            <a:off x="1399447" y="2573950"/>
            <a:ext cx="18207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3" name="Google Shape;93;p18"/>
          <p:cNvSpPr txBox="1"/>
          <p:nvPr>
            <p:ph idx="5" type="subTitle"/>
          </p:nvPr>
        </p:nvSpPr>
        <p:spPr>
          <a:xfrm>
            <a:off x="1113813" y="3035425"/>
            <a:ext cx="2106300" cy="36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4" name="Google Shape;94;p18"/>
          <p:cNvSpPr txBox="1"/>
          <p:nvPr>
            <p:ph idx="6" type="ctrTitle"/>
          </p:nvPr>
        </p:nvSpPr>
        <p:spPr>
          <a:xfrm>
            <a:off x="6076287" y="2591263"/>
            <a:ext cx="1906500" cy="577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1400"/>
              <a:buNone/>
              <a:defRPr sz="1400"/>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5" name="Google Shape;95;p18"/>
          <p:cNvSpPr txBox="1"/>
          <p:nvPr>
            <p:ph idx="7" type="subTitle"/>
          </p:nvPr>
        </p:nvSpPr>
        <p:spPr>
          <a:xfrm>
            <a:off x="6076287" y="3052725"/>
            <a:ext cx="2106300" cy="36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6" name="Google Shape;96;p18"/>
          <p:cNvSpPr txBox="1"/>
          <p:nvPr>
            <p:ph idx="8" type="title"/>
          </p:nvPr>
        </p:nvSpPr>
        <p:spPr>
          <a:xfrm rot="-5400000">
            <a:off x="-1021401" y="2252550"/>
            <a:ext cx="3657600" cy="64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8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8">
    <p:spTree>
      <p:nvGrpSpPr>
        <p:cNvPr id="97" name="Shape 97"/>
        <p:cNvGrpSpPr/>
        <p:nvPr/>
      </p:nvGrpSpPr>
      <p:grpSpPr>
        <a:xfrm>
          <a:off x="0" y="0"/>
          <a:ext cx="0" cy="0"/>
          <a:chOff x="0" y="0"/>
          <a:chExt cx="0" cy="0"/>
        </a:xfrm>
      </p:grpSpPr>
      <p:sp>
        <p:nvSpPr>
          <p:cNvPr id="98" name="Google Shape;98;p19"/>
          <p:cNvSpPr txBox="1"/>
          <p:nvPr>
            <p:ph type="ctrTitle"/>
          </p:nvPr>
        </p:nvSpPr>
        <p:spPr>
          <a:xfrm flipH="1">
            <a:off x="1746975" y="1596275"/>
            <a:ext cx="1501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9" name="Google Shape;99;p19"/>
          <p:cNvSpPr txBox="1"/>
          <p:nvPr>
            <p:ph idx="1" type="subTitle"/>
          </p:nvPr>
        </p:nvSpPr>
        <p:spPr>
          <a:xfrm flipH="1">
            <a:off x="1617325" y="2198763"/>
            <a:ext cx="1760400" cy="100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0" name="Google Shape;100;p19"/>
          <p:cNvSpPr txBox="1"/>
          <p:nvPr>
            <p:ph idx="2" type="ctrTitle"/>
          </p:nvPr>
        </p:nvSpPr>
        <p:spPr>
          <a:xfrm flipH="1">
            <a:off x="6651752" y="1596268"/>
            <a:ext cx="1727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1" name="Google Shape;101;p19"/>
          <p:cNvSpPr txBox="1"/>
          <p:nvPr>
            <p:ph idx="3" type="subTitle"/>
          </p:nvPr>
        </p:nvSpPr>
        <p:spPr>
          <a:xfrm flipH="1">
            <a:off x="6690902" y="2198763"/>
            <a:ext cx="1648800" cy="133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2" name="Google Shape;102;p19"/>
          <p:cNvSpPr txBox="1"/>
          <p:nvPr>
            <p:ph idx="4" type="ctrTitle"/>
          </p:nvPr>
        </p:nvSpPr>
        <p:spPr>
          <a:xfrm flipH="1">
            <a:off x="4121035" y="1596268"/>
            <a:ext cx="1760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3" name="Google Shape;103;p19"/>
          <p:cNvSpPr txBox="1"/>
          <p:nvPr>
            <p:ph idx="5" type="subTitle"/>
          </p:nvPr>
        </p:nvSpPr>
        <p:spPr>
          <a:xfrm flipH="1">
            <a:off x="4121035" y="2198763"/>
            <a:ext cx="1760400" cy="100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4" name="Google Shape;104;p19"/>
          <p:cNvSpPr txBox="1"/>
          <p:nvPr>
            <p:ph idx="6" type="title"/>
          </p:nvPr>
        </p:nvSpPr>
        <p:spPr>
          <a:xfrm rot="-5400000">
            <a:off x="-1021401" y="2252550"/>
            <a:ext cx="3657600" cy="64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8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105" name="Shape 105"/>
        <p:cNvGrpSpPr/>
        <p:nvPr/>
      </p:nvGrpSpPr>
      <p:grpSpPr>
        <a:xfrm>
          <a:off x="0" y="0"/>
          <a:ext cx="0" cy="0"/>
          <a:chOff x="0" y="0"/>
          <a:chExt cx="0" cy="0"/>
        </a:xfrm>
      </p:grpSpPr>
      <p:sp>
        <p:nvSpPr>
          <p:cNvPr id="106" name="Google Shape;106;p20"/>
          <p:cNvSpPr txBox="1"/>
          <p:nvPr>
            <p:ph type="ctrTitle"/>
          </p:nvPr>
        </p:nvSpPr>
        <p:spPr>
          <a:xfrm>
            <a:off x="2260263" y="1841694"/>
            <a:ext cx="1906500" cy="577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1400"/>
              <a:buNone/>
              <a:defRPr sz="1800"/>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107" name="Google Shape;107;p20"/>
          <p:cNvSpPr txBox="1"/>
          <p:nvPr>
            <p:ph idx="1" type="subTitle"/>
          </p:nvPr>
        </p:nvSpPr>
        <p:spPr>
          <a:xfrm>
            <a:off x="2261348" y="2276275"/>
            <a:ext cx="2272500" cy="81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None/>
              <a:defRPr sz="1200"/>
            </a:lvl1pPr>
            <a:lvl2pPr lvl="1" rtl="0" algn="ctr">
              <a:lnSpc>
                <a:spcPct val="100000"/>
              </a:lnSpc>
              <a:spcBef>
                <a:spcPts val="0"/>
              </a:spcBef>
              <a:spcAft>
                <a:spcPts val="0"/>
              </a:spcAft>
              <a:buClr>
                <a:srgbClr val="434343"/>
              </a:buClr>
              <a:buSzPts val="1200"/>
              <a:buNone/>
              <a:defRPr sz="1200">
                <a:solidFill>
                  <a:srgbClr val="434343"/>
                </a:solidFill>
              </a:defRPr>
            </a:lvl2pPr>
            <a:lvl3pPr lvl="2" rtl="0" algn="ctr">
              <a:lnSpc>
                <a:spcPct val="100000"/>
              </a:lnSpc>
              <a:spcBef>
                <a:spcPts val="0"/>
              </a:spcBef>
              <a:spcAft>
                <a:spcPts val="0"/>
              </a:spcAft>
              <a:buClr>
                <a:srgbClr val="434343"/>
              </a:buClr>
              <a:buSzPts val="1200"/>
              <a:buNone/>
              <a:defRPr sz="1200">
                <a:solidFill>
                  <a:srgbClr val="434343"/>
                </a:solidFill>
              </a:defRPr>
            </a:lvl3pPr>
            <a:lvl4pPr lvl="3" rtl="0" algn="ctr">
              <a:lnSpc>
                <a:spcPct val="100000"/>
              </a:lnSpc>
              <a:spcBef>
                <a:spcPts val="0"/>
              </a:spcBef>
              <a:spcAft>
                <a:spcPts val="0"/>
              </a:spcAft>
              <a:buClr>
                <a:srgbClr val="434343"/>
              </a:buClr>
              <a:buSzPts val="1200"/>
              <a:buNone/>
              <a:defRPr sz="1200">
                <a:solidFill>
                  <a:srgbClr val="434343"/>
                </a:solidFill>
              </a:defRPr>
            </a:lvl4pPr>
            <a:lvl5pPr lvl="4" rtl="0" algn="ctr">
              <a:lnSpc>
                <a:spcPct val="100000"/>
              </a:lnSpc>
              <a:spcBef>
                <a:spcPts val="0"/>
              </a:spcBef>
              <a:spcAft>
                <a:spcPts val="0"/>
              </a:spcAft>
              <a:buClr>
                <a:srgbClr val="434343"/>
              </a:buClr>
              <a:buSzPts val="1200"/>
              <a:buNone/>
              <a:defRPr sz="1200">
                <a:solidFill>
                  <a:srgbClr val="434343"/>
                </a:solidFill>
              </a:defRPr>
            </a:lvl5pPr>
            <a:lvl6pPr lvl="5" rtl="0" algn="ctr">
              <a:lnSpc>
                <a:spcPct val="100000"/>
              </a:lnSpc>
              <a:spcBef>
                <a:spcPts val="0"/>
              </a:spcBef>
              <a:spcAft>
                <a:spcPts val="0"/>
              </a:spcAft>
              <a:buClr>
                <a:srgbClr val="434343"/>
              </a:buClr>
              <a:buSzPts val="1200"/>
              <a:buNone/>
              <a:defRPr sz="1200">
                <a:solidFill>
                  <a:srgbClr val="434343"/>
                </a:solidFill>
              </a:defRPr>
            </a:lvl6pPr>
            <a:lvl7pPr lvl="6" rtl="0" algn="ctr">
              <a:lnSpc>
                <a:spcPct val="100000"/>
              </a:lnSpc>
              <a:spcBef>
                <a:spcPts val="0"/>
              </a:spcBef>
              <a:spcAft>
                <a:spcPts val="0"/>
              </a:spcAft>
              <a:buClr>
                <a:srgbClr val="434343"/>
              </a:buClr>
              <a:buSzPts val="1200"/>
              <a:buNone/>
              <a:defRPr sz="1200">
                <a:solidFill>
                  <a:srgbClr val="434343"/>
                </a:solidFill>
              </a:defRPr>
            </a:lvl7pPr>
            <a:lvl8pPr lvl="7" rtl="0" algn="ctr">
              <a:lnSpc>
                <a:spcPct val="100000"/>
              </a:lnSpc>
              <a:spcBef>
                <a:spcPts val="0"/>
              </a:spcBef>
              <a:spcAft>
                <a:spcPts val="0"/>
              </a:spcAft>
              <a:buClr>
                <a:srgbClr val="434343"/>
              </a:buClr>
              <a:buSzPts val="1200"/>
              <a:buNone/>
              <a:defRPr sz="1200">
                <a:solidFill>
                  <a:srgbClr val="434343"/>
                </a:solidFill>
              </a:defRPr>
            </a:lvl8pPr>
            <a:lvl9pPr lvl="8" rtl="0" algn="ctr">
              <a:lnSpc>
                <a:spcPct val="100000"/>
              </a:lnSpc>
              <a:spcBef>
                <a:spcPts val="0"/>
              </a:spcBef>
              <a:spcAft>
                <a:spcPts val="0"/>
              </a:spcAft>
              <a:buClr>
                <a:srgbClr val="434343"/>
              </a:buClr>
              <a:buSzPts val="1200"/>
              <a:buNone/>
              <a:defRPr sz="1200">
                <a:solidFill>
                  <a:srgbClr val="434343"/>
                </a:solidFill>
              </a:defRPr>
            </a:lvl9pPr>
          </a:lstStyle>
          <a:p/>
        </p:txBody>
      </p:sp>
      <p:sp>
        <p:nvSpPr>
          <p:cNvPr id="108" name="Google Shape;108;p20"/>
          <p:cNvSpPr txBox="1"/>
          <p:nvPr>
            <p:ph idx="2" type="ctrTitle"/>
          </p:nvPr>
        </p:nvSpPr>
        <p:spPr>
          <a:xfrm>
            <a:off x="5410429" y="1841694"/>
            <a:ext cx="1906500" cy="577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1400"/>
              <a:buNone/>
              <a:defRPr sz="1800"/>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109" name="Google Shape;109;p20"/>
          <p:cNvSpPr txBox="1"/>
          <p:nvPr>
            <p:ph idx="3" type="subTitle"/>
          </p:nvPr>
        </p:nvSpPr>
        <p:spPr>
          <a:xfrm>
            <a:off x="5411498" y="2276275"/>
            <a:ext cx="2214300" cy="81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None/>
              <a:defRPr sz="1200"/>
            </a:lvl1pPr>
            <a:lvl2pPr lvl="1" rtl="0" algn="ctr">
              <a:lnSpc>
                <a:spcPct val="100000"/>
              </a:lnSpc>
              <a:spcBef>
                <a:spcPts val="0"/>
              </a:spcBef>
              <a:spcAft>
                <a:spcPts val="0"/>
              </a:spcAft>
              <a:buClr>
                <a:srgbClr val="434343"/>
              </a:buClr>
              <a:buSzPts val="1200"/>
              <a:buNone/>
              <a:defRPr sz="1200">
                <a:solidFill>
                  <a:srgbClr val="434343"/>
                </a:solidFill>
              </a:defRPr>
            </a:lvl2pPr>
            <a:lvl3pPr lvl="2" rtl="0" algn="ctr">
              <a:lnSpc>
                <a:spcPct val="100000"/>
              </a:lnSpc>
              <a:spcBef>
                <a:spcPts val="0"/>
              </a:spcBef>
              <a:spcAft>
                <a:spcPts val="0"/>
              </a:spcAft>
              <a:buClr>
                <a:srgbClr val="434343"/>
              </a:buClr>
              <a:buSzPts val="1200"/>
              <a:buNone/>
              <a:defRPr sz="1200">
                <a:solidFill>
                  <a:srgbClr val="434343"/>
                </a:solidFill>
              </a:defRPr>
            </a:lvl3pPr>
            <a:lvl4pPr lvl="3" rtl="0" algn="ctr">
              <a:lnSpc>
                <a:spcPct val="100000"/>
              </a:lnSpc>
              <a:spcBef>
                <a:spcPts val="0"/>
              </a:spcBef>
              <a:spcAft>
                <a:spcPts val="0"/>
              </a:spcAft>
              <a:buClr>
                <a:srgbClr val="434343"/>
              </a:buClr>
              <a:buSzPts val="1200"/>
              <a:buNone/>
              <a:defRPr sz="1200">
                <a:solidFill>
                  <a:srgbClr val="434343"/>
                </a:solidFill>
              </a:defRPr>
            </a:lvl4pPr>
            <a:lvl5pPr lvl="4" rtl="0" algn="ctr">
              <a:lnSpc>
                <a:spcPct val="100000"/>
              </a:lnSpc>
              <a:spcBef>
                <a:spcPts val="0"/>
              </a:spcBef>
              <a:spcAft>
                <a:spcPts val="0"/>
              </a:spcAft>
              <a:buClr>
                <a:srgbClr val="434343"/>
              </a:buClr>
              <a:buSzPts val="1200"/>
              <a:buNone/>
              <a:defRPr sz="1200">
                <a:solidFill>
                  <a:srgbClr val="434343"/>
                </a:solidFill>
              </a:defRPr>
            </a:lvl5pPr>
            <a:lvl6pPr lvl="5" rtl="0" algn="ctr">
              <a:lnSpc>
                <a:spcPct val="100000"/>
              </a:lnSpc>
              <a:spcBef>
                <a:spcPts val="0"/>
              </a:spcBef>
              <a:spcAft>
                <a:spcPts val="0"/>
              </a:spcAft>
              <a:buClr>
                <a:srgbClr val="434343"/>
              </a:buClr>
              <a:buSzPts val="1200"/>
              <a:buNone/>
              <a:defRPr sz="1200">
                <a:solidFill>
                  <a:srgbClr val="434343"/>
                </a:solidFill>
              </a:defRPr>
            </a:lvl6pPr>
            <a:lvl7pPr lvl="6" rtl="0" algn="ctr">
              <a:lnSpc>
                <a:spcPct val="100000"/>
              </a:lnSpc>
              <a:spcBef>
                <a:spcPts val="0"/>
              </a:spcBef>
              <a:spcAft>
                <a:spcPts val="0"/>
              </a:spcAft>
              <a:buClr>
                <a:srgbClr val="434343"/>
              </a:buClr>
              <a:buSzPts val="1200"/>
              <a:buNone/>
              <a:defRPr sz="1200">
                <a:solidFill>
                  <a:srgbClr val="434343"/>
                </a:solidFill>
              </a:defRPr>
            </a:lvl7pPr>
            <a:lvl8pPr lvl="7" rtl="0" algn="ctr">
              <a:lnSpc>
                <a:spcPct val="100000"/>
              </a:lnSpc>
              <a:spcBef>
                <a:spcPts val="0"/>
              </a:spcBef>
              <a:spcAft>
                <a:spcPts val="0"/>
              </a:spcAft>
              <a:buClr>
                <a:srgbClr val="434343"/>
              </a:buClr>
              <a:buSzPts val="1200"/>
              <a:buNone/>
              <a:defRPr sz="1200">
                <a:solidFill>
                  <a:srgbClr val="434343"/>
                </a:solidFill>
              </a:defRPr>
            </a:lvl8pPr>
            <a:lvl9pPr lvl="8" rtl="0" algn="ctr">
              <a:lnSpc>
                <a:spcPct val="100000"/>
              </a:lnSpc>
              <a:spcBef>
                <a:spcPts val="0"/>
              </a:spcBef>
              <a:spcAft>
                <a:spcPts val="0"/>
              </a:spcAft>
              <a:buClr>
                <a:srgbClr val="434343"/>
              </a:buClr>
              <a:buSzPts val="1200"/>
              <a:buNone/>
              <a:defRPr sz="1200">
                <a:solidFill>
                  <a:srgbClr val="434343"/>
                </a:solidFill>
              </a:defRPr>
            </a:lvl9pPr>
          </a:lstStyle>
          <a:p/>
        </p:txBody>
      </p:sp>
      <p:sp>
        <p:nvSpPr>
          <p:cNvPr id="110" name="Google Shape;110;p20"/>
          <p:cNvSpPr txBox="1"/>
          <p:nvPr>
            <p:ph idx="4" type="title"/>
          </p:nvPr>
        </p:nvSpPr>
        <p:spPr>
          <a:xfrm rot="-5400000">
            <a:off x="-1021401" y="2252550"/>
            <a:ext cx="3657600" cy="64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8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ctrTitle"/>
          </p:nvPr>
        </p:nvSpPr>
        <p:spPr>
          <a:xfrm flipH="1">
            <a:off x="3502200" y="1165800"/>
            <a:ext cx="4308300" cy="14343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sz="8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13" name="Google Shape;13;p3"/>
          <p:cNvSpPr txBox="1"/>
          <p:nvPr>
            <p:ph idx="1" type="subTitle"/>
          </p:nvPr>
        </p:nvSpPr>
        <p:spPr>
          <a:xfrm flipH="1">
            <a:off x="4305300" y="2629650"/>
            <a:ext cx="3505200" cy="670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3">
  <p:cSld name="CUSTOM_12">
    <p:spTree>
      <p:nvGrpSpPr>
        <p:cNvPr id="111" name="Shape 111"/>
        <p:cNvGrpSpPr/>
        <p:nvPr/>
      </p:nvGrpSpPr>
      <p:grpSpPr>
        <a:xfrm>
          <a:off x="0" y="0"/>
          <a:ext cx="0" cy="0"/>
          <a:chOff x="0" y="0"/>
          <a:chExt cx="0" cy="0"/>
        </a:xfrm>
      </p:grpSpPr>
      <p:sp>
        <p:nvSpPr>
          <p:cNvPr id="112" name="Google Shape;112;p21"/>
          <p:cNvSpPr txBox="1"/>
          <p:nvPr>
            <p:ph type="ctrTitle"/>
          </p:nvPr>
        </p:nvSpPr>
        <p:spPr>
          <a:xfrm>
            <a:off x="2021610" y="4205550"/>
            <a:ext cx="2845800" cy="577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30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13" name="Google Shape;113;p21"/>
          <p:cNvSpPr txBox="1"/>
          <p:nvPr>
            <p:ph idx="1" type="subTitle"/>
          </p:nvPr>
        </p:nvSpPr>
        <p:spPr>
          <a:xfrm>
            <a:off x="4395528" y="4118203"/>
            <a:ext cx="27378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4" name="Google Shape;114;p21"/>
          <p:cNvSpPr txBox="1"/>
          <p:nvPr>
            <p:ph hasCustomPrompt="1" idx="2" type="title"/>
          </p:nvPr>
        </p:nvSpPr>
        <p:spPr>
          <a:xfrm>
            <a:off x="2021623" y="3607453"/>
            <a:ext cx="1753800" cy="5778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5500"/>
              <a:buNone/>
              <a:defRPr sz="3000"/>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5" name="Shape 115"/>
        <p:cNvGrpSpPr/>
        <p:nvPr/>
      </p:nvGrpSpPr>
      <p:grpSpPr>
        <a:xfrm>
          <a:off x="0" y="0"/>
          <a:ext cx="0" cy="0"/>
          <a:chOff x="0" y="0"/>
          <a:chExt cx="0" cy="0"/>
        </a:xfrm>
      </p:grpSpPr>
      <p:sp>
        <p:nvSpPr>
          <p:cNvPr id="116" name="Google Shape;116;p22"/>
          <p:cNvSpPr txBox="1"/>
          <p:nvPr>
            <p:ph idx="1" type="subTitle"/>
          </p:nvPr>
        </p:nvSpPr>
        <p:spPr>
          <a:xfrm flipH="1">
            <a:off x="3276600" y="3695902"/>
            <a:ext cx="25908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17" name="Google Shape;117;p22"/>
          <p:cNvSpPr txBox="1"/>
          <p:nvPr>
            <p:ph hasCustomPrompt="1" type="title"/>
          </p:nvPr>
        </p:nvSpPr>
        <p:spPr>
          <a:xfrm flipH="1">
            <a:off x="1304250" y="1310498"/>
            <a:ext cx="65355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7200"/>
              <a:buNone/>
              <a:defRPr sz="7000"/>
            </a:lvl1pPr>
            <a:lvl2pPr lvl="1"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4">
    <p:spTree>
      <p:nvGrpSpPr>
        <p:cNvPr id="118" name="Shape 118"/>
        <p:cNvGrpSpPr/>
        <p:nvPr/>
      </p:nvGrpSpPr>
      <p:grpSpPr>
        <a:xfrm>
          <a:off x="0" y="0"/>
          <a:ext cx="0" cy="0"/>
          <a:chOff x="0" y="0"/>
          <a:chExt cx="0" cy="0"/>
        </a:xfrm>
      </p:grpSpPr>
      <p:sp>
        <p:nvSpPr>
          <p:cNvPr id="119" name="Google Shape;119;p23"/>
          <p:cNvSpPr txBox="1"/>
          <p:nvPr>
            <p:ph idx="1" type="subTitle"/>
          </p:nvPr>
        </p:nvSpPr>
        <p:spPr>
          <a:xfrm>
            <a:off x="1166275" y="2607121"/>
            <a:ext cx="27909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20" name="Google Shape;120;p23"/>
          <p:cNvSpPr txBox="1"/>
          <p:nvPr>
            <p:ph hasCustomPrompt="1" type="title"/>
          </p:nvPr>
        </p:nvSpPr>
        <p:spPr>
          <a:xfrm>
            <a:off x="1166275" y="2323908"/>
            <a:ext cx="2790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21" name="Google Shape;121;p23"/>
          <p:cNvSpPr txBox="1"/>
          <p:nvPr>
            <p:ph idx="2" type="subTitle"/>
          </p:nvPr>
        </p:nvSpPr>
        <p:spPr>
          <a:xfrm>
            <a:off x="5257210" y="1672675"/>
            <a:ext cx="25782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22" name="Google Shape;122;p23"/>
          <p:cNvSpPr txBox="1"/>
          <p:nvPr>
            <p:ph hasCustomPrompt="1" idx="3" type="title"/>
          </p:nvPr>
        </p:nvSpPr>
        <p:spPr>
          <a:xfrm>
            <a:off x="4939985" y="1223825"/>
            <a:ext cx="3212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23" name="Google Shape;123;p23"/>
          <p:cNvSpPr txBox="1"/>
          <p:nvPr>
            <p:ph idx="4" type="subTitle"/>
          </p:nvPr>
        </p:nvSpPr>
        <p:spPr>
          <a:xfrm>
            <a:off x="5266082" y="3568065"/>
            <a:ext cx="27909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24" name="Google Shape;124;p23"/>
          <p:cNvSpPr txBox="1"/>
          <p:nvPr>
            <p:ph hasCustomPrompt="1" idx="5" type="title"/>
          </p:nvPr>
        </p:nvSpPr>
        <p:spPr>
          <a:xfrm>
            <a:off x="4992429" y="3298250"/>
            <a:ext cx="3212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0">
    <p:spTree>
      <p:nvGrpSpPr>
        <p:cNvPr id="125" name="Shape 125"/>
        <p:cNvGrpSpPr/>
        <p:nvPr/>
      </p:nvGrpSpPr>
      <p:grpSpPr>
        <a:xfrm>
          <a:off x="0" y="0"/>
          <a:ext cx="0" cy="0"/>
          <a:chOff x="0" y="0"/>
          <a:chExt cx="0" cy="0"/>
        </a:xfrm>
      </p:grpSpPr>
      <p:sp>
        <p:nvSpPr>
          <p:cNvPr id="126" name="Google Shape;126;p24"/>
          <p:cNvSpPr txBox="1"/>
          <p:nvPr>
            <p:ph type="ctrTitle"/>
          </p:nvPr>
        </p:nvSpPr>
        <p:spPr>
          <a:xfrm flipH="1">
            <a:off x="1954550" y="1315651"/>
            <a:ext cx="1650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7" name="Google Shape;127;p24"/>
          <p:cNvSpPr txBox="1"/>
          <p:nvPr>
            <p:ph idx="1" type="subTitle"/>
          </p:nvPr>
        </p:nvSpPr>
        <p:spPr>
          <a:xfrm flipH="1">
            <a:off x="1954545" y="3316109"/>
            <a:ext cx="1650300" cy="63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8" name="Google Shape;128;p24"/>
          <p:cNvSpPr txBox="1"/>
          <p:nvPr>
            <p:ph idx="2" type="ctrTitle"/>
          </p:nvPr>
        </p:nvSpPr>
        <p:spPr>
          <a:xfrm flipH="1">
            <a:off x="4151575" y="1315651"/>
            <a:ext cx="1650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9" name="Google Shape;129;p24"/>
          <p:cNvSpPr txBox="1"/>
          <p:nvPr>
            <p:ph idx="3" type="subTitle"/>
          </p:nvPr>
        </p:nvSpPr>
        <p:spPr>
          <a:xfrm flipH="1">
            <a:off x="4274425" y="3316109"/>
            <a:ext cx="1404600" cy="63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0" name="Google Shape;130;p24"/>
          <p:cNvSpPr txBox="1"/>
          <p:nvPr>
            <p:ph idx="4" type="title"/>
          </p:nvPr>
        </p:nvSpPr>
        <p:spPr>
          <a:xfrm rot="-5400000">
            <a:off x="-1023205" y="2252550"/>
            <a:ext cx="3657600" cy="64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8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31" name="Google Shape;131;p24"/>
          <p:cNvSpPr txBox="1"/>
          <p:nvPr>
            <p:ph idx="5" type="ctrTitle"/>
          </p:nvPr>
        </p:nvSpPr>
        <p:spPr>
          <a:xfrm flipH="1">
            <a:off x="6348600" y="1315651"/>
            <a:ext cx="1650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2" name="Google Shape;132;p24"/>
          <p:cNvSpPr txBox="1"/>
          <p:nvPr>
            <p:ph idx="6" type="subTitle"/>
          </p:nvPr>
        </p:nvSpPr>
        <p:spPr>
          <a:xfrm flipH="1">
            <a:off x="6471450" y="3316109"/>
            <a:ext cx="1404600" cy="63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design">
  <p:cSld name="CUSTOM_5">
    <p:spTree>
      <p:nvGrpSpPr>
        <p:cNvPr id="133" name="Shape 133"/>
        <p:cNvGrpSpPr/>
        <p:nvPr/>
      </p:nvGrpSpPr>
      <p:grpSpPr>
        <a:xfrm>
          <a:off x="0" y="0"/>
          <a:ext cx="0" cy="0"/>
          <a:chOff x="0" y="0"/>
          <a:chExt cx="0" cy="0"/>
        </a:xfrm>
      </p:grpSpPr>
      <p:sp>
        <p:nvSpPr>
          <p:cNvPr id="134" name="Google Shape;134;p25"/>
          <p:cNvSpPr txBox="1"/>
          <p:nvPr>
            <p:ph idx="1" type="subTitle"/>
          </p:nvPr>
        </p:nvSpPr>
        <p:spPr>
          <a:xfrm flipH="1">
            <a:off x="6444175" y="2909665"/>
            <a:ext cx="2121600" cy="110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135" name="Google Shape;135;p25"/>
          <p:cNvSpPr txBox="1"/>
          <p:nvPr>
            <p:ph type="title"/>
          </p:nvPr>
        </p:nvSpPr>
        <p:spPr>
          <a:xfrm rot="-5400000">
            <a:off x="-1021401" y="2252550"/>
            <a:ext cx="3657600" cy="64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8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design 2">
  <p:cSld name="CUSTOM_6">
    <p:spTree>
      <p:nvGrpSpPr>
        <p:cNvPr id="136" name="Shape 136"/>
        <p:cNvGrpSpPr/>
        <p:nvPr/>
      </p:nvGrpSpPr>
      <p:grpSpPr>
        <a:xfrm>
          <a:off x="0" y="0"/>
          <a:ext cx="0" cy="0"/>
          <a:chOff x="0" y="0"/>
          <a:chExt cx="0" cy="0"/>
        </a:xfrm>
      </p:grpSpPr>
      <p:sp>
        <p:nvSpPr>
          <p:cNvPr id="137" name="Google Shape;137;p26"/>
          <p:cNvSpPr txBox="1"/>
          <p:nvPr>
            <p:ph idx="1" type="subTitle"/>
          </p:nvPr>
        </p:nvSpPr>
        <p:spPr>
          <a:xfrm>
            <a:off x="1865207" y="1417571"/>
            <a:ext cx="1839300" cy="11076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38" name="Google Shape;138;p26"/>
          <p:cNvSpPr txBox="1"/>
          <p:nvPr>
            <p:ph type="title"/>
          </p:nvPr>
        </p:nvSpPr>
        <p:spPr>
          <a:xfrm rot="-5400000">
            <a:off x="-1021401" y="2252550"/>
            <a:ext cx="3657600" cy="64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8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spTree>
      <p:nvGrpSpPr>
        <p:cNvPr id="139" name="Shape 139"/>
        <p:cNvGrpSpPr/>
        <p:nvPr/>
      </p:nvGrpSpPr>
      <p:grpSpPr>
        <a:xfrm>
          <a:off x="0" y="0"/>
          <a:ext cx="0" cy="0"/>
          <a:chOff x="0" y="0"/>
          <a:chExt cx="0" cy="0"/>
        </a:xfrm>
      </p:grpSpPr>
      <p:sp>
        <p:nvSpPr>
          <p:cNvPr id="140" name="Google Shape;140;p27"/>
          <p:cNvSpPr txBox="1"/>
          <p:nvPr>
            <p:ph idx="1" type="body"/>
          </p:nvPr>
        </p:nvSpPr>
        <p:spPr>
          <a:xfrm>
            <a:off x="1630050" y="600875"/>
            <a:ext cx="3624600" cy="4075800"/>
          </a:xfrm>
          <a:prstGeom prst="rect">
            <a:avLst/>
          </a:prstGeom>
        </p:spPr>
        <p:txBody>
          <a:bodyPr anchorCtr="0" anchor="ctr" bIns="91425" lIns="91425" spcFirstLastPara="1" rIns="91425" wrap="square" tIns="91425">
            <a:noAutofit/>
          </a:bodyPr>
          <a:lstStyle>
            <a:lvl1pPr indent="-298450" lvl="0" marL="457200" rtl="0">
              <a:spcBef>
                <a:spcPts val="0"/>
              </a:spcBef>
              <a:spcAft>
                <a:spcPts val="0"/>
              </a:spcAft>
              <a:buSzPts val="1100"/>
              <a:buFont typeface="Lato"/>
              <a:buChar char="●"/>
              <a:defRPr/>
            </a:lvl1pPr>
            <a:lvl2pPr indent="-304800" lvl="1" marL="914400" rtl="0">
              <a:spcBef>
                <a:spcPts val="0"/>
              </a:spcBef>
              <a:spcAft>
                <a:spcPts val="0"/>
              </a:spcAft>
              <a:buSzPts val="1200"/>
              <a:buFont typeface="Roboto Condensed Light"/>
              <a:buChar char="○"/>
              <a:defRPr/>
            </a:lvl2pPr>
            <a:lvl3pPr indent="-304800" lvl="2" marL="1371600" rtl="0">
              <a:spcBef>
                <a:spcPts val="1600"/>
              </a:spcBef>
              <a:spcAft>
                <a:spcPts val="0"/>
              </a:spcAft>
              <a:buSzPts val="1200"/>
              <a:buFont typeface="Roboto Condensed Light"/>
              <a:buChar char="■"/>
              <a:defRPr/>
            </a:lvl3pPr>
            <a:lvl4pPr indent="-304800" lvl="3" marL="1828800" rtl="0">
              <a:spcBef>
                <a:spcPts val="1600"/>
              </a:spcBef>
              <a:spcAft>
                <a:spcPts val="0"/>
              </a:spcAft>
              <a:buSzPts val="1200"/>
              <a:buFont typeface="Roboto Condensed Light"/>
              <a:buChar char="●"/>
              <a:defRPr/>
            </a:lvl4pPr>
            <a:lvl5pPr indent="-304800" lvl="4" marL="2286000" rtl="0">
              <a:spcBef>
                <a:spcPts val="1600"/>
              </a:spcBef>
              <a:spcAft>
                <a:spcPts val="0"/>
              </a:spcAft>
              <a:buSzPts val="1200"/>
              <a:buFont typeface="Roboto Condensed Light"/>
              <a:buChar char="○"/>
              <a:defRPr/>
            </a:lvl5pPr>
            <a:lvl6pPr indent="-304800" lvl="5" marL="2743200" rtl="0">
              <a:spcBef>
                <a:spcPts val="1600"/>
              </a:spcBef>
              <a:spcAft>
                <a:spcPts val="0"/>
              </a:spcAft>
              <a:buSzPts val="1200"/>
              <a:buFont typeface="Roboto Condensed Light"/>
              <a:buChar char="■"/>
              <a:defRPr/>
            </a:lvl6pPr>
            <a:lvl7pPr indent="-304800" lvl="6" marL="3200400" rtl="0">
              <a:spcBef>
                <a:spcPts val="1600"/>
              </a:spcBef>
              <a:spcAft>
                <a:spcPts val="0"/>
              </a:spcAft>
              <a:buSzPts val="1200"/>
              <a:buFont typeface="Roboto Condensed Light"/>
              <a:buChar char="●"/>
              <a:defRPr/>
            </a:lvl7pPr>
            <a:lvl8pPr indent="-304800" lvl="7" marL="3657600" rtl="0">
              <a:spcBef>
                <a:spcPts val="1600"/>
              </a:spcBef>
              <a:spcAft>
                <a:spcPts val="0"/>
              </a:spcAft>
              <a:buSzPts val="1200"/>
              <a:buFont typeface="Roboto Condensed Light"/>
              <a:buChar char="○"/>
              <a:defRPr/>
            </a:lvl8pPr>
            <a:lvl9pPr indent="-304800" lvl="8" marL="4114800" rtl="0">
              <a:spcBef>
                <a:spcPts val="1600"/>
              </a:spcBef>
              <a:spcAft>
                <a:spcPts val="1600"/>
              </a:spcAft>
              <a:buSzPts val="1200"/>
              <a:buFont typeface="Roboto Condensed Light"/>
              <a:buChar char="■"/>
              <a:defRPr/>
            </a:lvl9pPr>
          </a:lstStyle>
          <a:p/>
        </p:txBody>
      </p:sp>
      <p:sp>
        <p:nvSpPr>
          <p:cNvPr id="141" name="Google Shape;141;p27"/>
          <p:cNvSpPr txBox="1"/>
          <p:nvPr>
            <p:ph idx="2" type="body"/>
          </p:nvPr>
        </p:nvSpPr>
        <p:spPr>
          <a:xfrm>
            <a:off x="4268550" y="1023200"/>
            <a:ext cx="4194300" cy="3802200"/>
          </a:xfrm>
          <a:prstGeom prst="rect">
            <a:avLst/>
          </a:prstGeom>
        </p:spPr>
        <p:txBody>
          <a:bodyPr anchorCtr="0" anchor="b"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2" name="Google Shape;142;p27"/>
          <p:cNvSpPr txBox="1"/>
          <p:nvPr>
            <p:ph type="title"/>
          </p:nvPr>
        </p:nvSpPr>
        <p:spPr>
          <a:xfrm rot="-5400000">
            <a:off x="-1021401" y="2252550"/>
            <a:ext cx="3657600" cy="64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8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type="blank">
  <p:cSld name="BLANK">
    <p:spTree>
      <p:nvGrpSpPr>
        <p:cNvPr id="143" name="Shape 143"/>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bg>
      <p:bgPr>
        <a:noFill/>
      </p:bgPr>
    </p:bg>
    <p:spTree>
      <p:nvGrpSpPr>
        <p:cNvPr id="144" name="Shape 14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spTree>
      <p:nvGrpSpPr>
        <p:cNvPr id="14" name="Shape 14"/>
        <p:cNvGrpSpPr/>
        <p:nvPr/>
      </p:nvGrpSpPr>
      <p:grpSpPr>
        <a:xfrm>
          <a:off x="0" y="0"/>
          <a:ext cx="0" cy="0"/>
          <a:chOff x="0" y="0"/>
          <a:chExt cx="0" cy="0"/>
        </a:xfrm>
      </p:grpSpPr>
      <p:sp>
        <p:nvSpPr>
          <p:cNvPr id="15" name="Google Shape;15;p4"/>
          <p:cNvSpPr txBox="1"/>
          <p:nvPr>
            <p:ph type="ctrTitle"/>
          </p:nvPr>
        </p:nvSpPr>
        <p:spPr>
          <a:xfrm flipH="1">
            <a:off x="3187656" y="1006023"/>
            <a:ext cx="1789800" cy="577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18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6" name="Google Shape;16;p4"/>
          <p:cNvSpPr txBox="1"/>
          <p:nvPr>
            <p:ph idx="1" type="subTitle"/>
          </p:nvPr>
        </p:nvSpPr>
        <p:spPr>
          <a:xfrm flipH="1">
            <a:off x="3187573" y="1467512"/>
            <a:ext cx="1602000" cy="7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 name="Google Shape;17;p4"/>
          <p:cNvSpPr txBox="1"/>
          <p:nvPr>
            <p:ph hasCustomPrompt="1" idx="2" type="title"/>
          </p:nvPr>
        </p:nvSpPr>
        <p:spPr>
          <a:xfrm>
            <a:off x="3671775" y="883818"/>
            <a:ext cx="611100" cy="5778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5500"/>
              <a:buNone/>
              <a:defRPr sz="1800"/>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4"/>
          <p:cNvSpPr txBox="1"/>
          <p:nvPr>
            <p:ph idx="3" type="ctrTitle"/>
          </p:nvPr>
        </p:nvSpPr>
        <p:spPr>
          <a:xfrm flipH="1">
            <a:off x="3187656" y="3088253"/>
            <a:ext cx="1789800" cy="577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18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9" name="Google Shape;19;p4"/>
          <p:cNvSpPr txBox="1"/>
          <p:nvPr>
            <p:ph idx="4" type="subTitle"/>
          </p:nvPr>
        </p:nvSpPr>
        <p:spPr>
          <a:xfrm flipH="1">
            <a:off x="3187672" y="3544263"/>
            <a:ext cx="16020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 name="Google Shape;20;p4"/>
          <p:cNvSpPr txBox="1"/>
          <p:nvPr>
            <p:ph hasCustomPrompt="1" idx="5" type="title"/>
          </p:nvPr>
        </p:nvSpPr>
        <p:spPr>
          <a:xfrm>
            <a:off x="3673003" y="2843668"/>
            <a:ext cx="611100" cy="5778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5500"/>
              <a:buNone/>
              <a:defRPr sz="1800"/>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4"/>
          <p:cNvSpPr txBox="1"/>
          <p:nvPr>
            <p:ph idx="6" type="ctrTitle"/>
          </p:nvPr>
        </p:nvSpPr>
        <p:spPr>
          <a:xfrm flipH="1">
            <a:off x="6845897" y="1006023"/>
            <a:ext cx="1789800" cy="577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18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2" name="Google Shape;22;p4"/>
          <p:cNvSpPr txBox="1"/>
          <p:nvPr>
            <p:ph idx="7" type="subTitle"/>
          </p:nvPr>
        </p:nvSpPr>
        <p:spPr>
          <a:xfrm flipH="1">
            <a:off x="6845925" y="1467512"/>
            <a:ext cx="1789800" cy="7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 name="Google Shape;23;p4"/>
          <p:cNvSpPr txBox="1"/>
          <p:nvPr>
            <p:ph hasCustomPrompt="1" idx="8" type="title"/>
          </p:nvPr>
        </p:nvSpPr>
        <p:spPr>
          <a:xfrm>
            <a:off x="7201626" y="897345"/>
            <a:ext cx="884100" cy="5778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5500"/>
              <a:buNone/>
              <a:defRPr sz="1800"/>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4"/>
          <p:cNvSpPr txBox="1"/>
          <p:nvPr>
            <p:ph idx="9" type="ctrTitle"/>
          </p:nvPr>
        </p:nvSpPr>
        <p:spPr>
          <a:xfrm flipH="1">
            <a:off x="6839174" y="3086449"/>
            <a:ext cx="1789800" cy="577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18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5" name="Google Shape;25;p4"/>
          <p:cNvSpPr txBox="1"/>
          <p:nvPr>
            <p:ph idx="13" type="subTitle"/>
          </p:nvPr>
        </p:nvSpPr>
        <p:spPr>
          <a:xfrm flipH="1">
            <a:off x="6839200" y="3544263"/>
            <a:ext cx="17898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 name="Google Shape;26;p4"/>
          <p:cNvSpPr txBox="1"/>
          <p:nvPr>
            <p:ph hasCustomPrompt="1" idx="14" type="title"/>
          </p:nvPr>
        </p:nvSpPr>
        <p:spPr>
          <a:xfrm>
            <a:off x="7201626" y="2842140"/>
            <a:ext cx="884100" cy="5778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5500"/>
              <a:buNone/>
              <a:defRPr sz="1800"/>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4"/>
          <p:cNvSpPr txBox="1"/>
          <p:nvPr>
            <p:ph idx="15" type="title"/>
          </p:nvPr>
        </p:nvSpPr>
        <p:spPr>
          <a:xfrm rot="-5400000">
            <a:off x="-1014638" y="2252550"/>
            <a:ext cx="3657600" cy="64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8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spTree>
      <p:nvGrpSpPr>
        <p:cNvPr id="28" name="Shape 28"/>
        <p:cNvGrpSpPr/>
        <p:nvPr/>
      </p:nvGrpSpPr>
      <p:grpSpPr>
        <a:xfrm>
          <a:off x="0" y="0"/>
          <a:ext cx="0" cy="0"/>
          <a:chOff x="0" y="0"/>
          <a:chExt cx="0" cy="0"/>
        </a:xfrm>
      </p:grpSpPr>
      <p:sp>
        <p:nvSpPr>
          <p:cNvPr id="29" name="Google Shape;29;p5"/>
          <p:cNvSpPr txBox="1"/>
          <p:nvPr>
            <p:ph type="ctrTitle"/>
          </p:nvPr>
        </p:nvSpPr>
        <p:spPr>
          <a:xfrm flipH="1">
            <a:off x="3989675" y="3032150"/>
            <a:ext cx="3069600" cy="467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1800">
                <a:latin typeface="Work Sans Light"/>
                <a:ea typeface="Work Sans Light"/>
                <a:cs typeface="Work Sans Light"/>
                <a:sym typeface="Work Sans Light"/>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30" name="Google Shape;30;p5"/>
          <p:cNvSpPr txBox="1"/>
          <p:nvPr>
            <p:ph idx="1" type="subTitle"/>
          </p:nvPr>
        </p:nvSpPr>
        <p:spPr>
          <a:xfrm flipH="1">
            <a:off x="3989675" y="1700925"/>
            <a:ext cx="3382800" cy="133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800">
                <a:latin typeface="Varela Round"/>
                <a:ea typeface="Varela Round"/>
                <a:cs typeface="Varela Round"/>
                <a:sym typeface="Varela Round"/>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1">
  <p:cSld name="CUSTOM_1">
    <p:spTree>
      <p:nvGrpSpPr>
        <p:cNvPr id="31" name="Shape 31"/>
        <p:cNvGrpSpPr/>
        <p:nvPr/>
      </p:nvGrpSpPr>
      <p:grpSpPr>
        <a:xfrm>
          <a:off x="0" y="0"/>
          <a:ext cx="0" cy="0"/>
          <a:chOff x="0" y="0"/>
          <a:chExt cx="0" cy="0"/>
        </a:xfrm>
      </p:grpSpPr>
      <p:sp>
        <p:nvSpPr>
          <p:cNvPr id="32" name="Google Shape;32;p6"/>
          <p:cNvSpPr txBox="1"/>
          <p:nvPr>
            <p:ph type="ctrTitle"/>
          </p:nvPr>
        </p:nvSpPr>
        <p:spPr>
          <a:xfrm>
            <a:off x="617619" y="2317250"/>
            <a:ext cx="2470800" cy="577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30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3" name="Google Shape;33;p6"/>
          <p:cNvSpPr txBox="1"/>
          <p:nvPr>
            <p:ph idx="1" type="subTitle"/>
          </p:nvPr>
        </p:nvSpPr>
        <p:spPr>
          <a:xfrm>
            <a:off x="617619" y="2778700"/>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4" name="Google Shape;34;p6"/>
          <p:cNvSpPr txBox="1"/>
          <p:nvPr>
            <p:ph hasCustomPrompt="1" idx="2" type="title"/>
          </p:nvPr>
        </p:nvSpPr>
        <p:spPr>
          <a:xfrm>
            <a:off x="617619" y="1714374"/>
            <a:ext cx="839100" cy="5778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5500"/>
              <a:buNone/>
              <a:defRPr sz="3000"/>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sp>
        <p:nvSpPr>
          <p:cNvPr id="36" name="Google Shape;36;p7"/>
          <p:cNvSpPr txBox="1"/>
          <p:nvPr>
            <p:ph idx="1" type="body"/>
          </p:nvPr>
        </p:nvSpPr>
        <p:spPr>
          <a:xfrm>
            <a:off x="2739150" y="1457550"/>
            <a:ext cx="4592100" cy="23652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Font typeface="Nunito Light"/>
              <a:buChar char="●"/>
              <a:defRPr sz="1400"/>
            </a:lvl1pPr>
            <a:lvl2pPr indent="-330200" lvl="1" marL="914400" rtl="0">
              <a:spcBef>
                <a:spcPts val="160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37" name="Google Shape;37;p7"/>
          <p:cNvSpPr txBox="1"/>
          <p:nvPr>
            <p:ph type="title"/>
          </p:nvPr>
        </p:nvSpPr>
        <p:spPr>
          <a:xfrm rot="-5400000">
            <a:off x="-1021401" y="2252550"/>
            <a:ext cx="3657600" cy="64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8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8"/>
          <p:cNvSpPr txBox="1"/>
          <p:nvPr>
            <p:ph type="ctrTitle"/>
          </p:nvPr>
        </p:nvSpPr>
        <p:spPr>
          <a:xfrm flipH="1">
            <a:off x="5109875" y="684488"/>
            <a:ext cx="15534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18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0" name="Google Shape;40;p8"/>
          <p:cNvSpPr txBox="1"/>
          <p:nvPr>
            <p:ph idx="1" type="subTitle"/>
          </p:nvPr>
        </p:nvSpPr>
        <p:spPr>
          <a:xfrm flipH="1">
            <a:off x="3576800" y="1145950"/>
            <a:ext cx="3130200" cy="1843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 name="Google Shape;41;p8"/>
          <p:cNvSpPr txBox="1"/>
          <p:nvPr>
            <p:ph idx="2" type="ctrTitle"/>
          </p:nvPr>
        </p:nvSpPr>
        <p:spPr>
          <a:xfrm flipH="1">
            <a:off x="3235150" y="2614686"/>
            <a:ext cx="1789800" cy="577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18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2" name="Google Shape;42;p8"/>
          <p:cNvSpPr txBox="1"/>
          <p:nvPr>
            <p:ph idx="3" type="subTitle"/>
          </p:nvPr>
        </p:nvSpPr>
        <p:spPr>
          <a:xfrm flipH="1">
            <a:off x="3235200" y="3076149"/>
            <a:ext cx="3130200" cy="116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 name="Google Shape;43;p8"/>
          <p:cNvSpPr txBox="1"/>
          <p:nvPr>
            <p:ph idx="4" type="title"/>
          </p:nvPr>
        </p:nvSpPr>
        <p:spPr>
          <a:xfrm rot="-5400000">
            <a:off x="-1021401" y="2252550"/>
            <a:ext cx="3657600" cy="64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8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44" name="Shape 44"/>
        <p:cNvGrpSpPr/>
        <p:nvPr/>
      </p:nvGrpSpPr>
      <p:grpSpPr>
        <a:xfrm>
          <a:off x="0" y="0"/>
          <a:ext cx="0" cy="0"/>
          <a:chOff x="0" y="0"/>
          <a:chExt cx="0" cy="0"/>
        </a:xfrm>
      </p:grpSpPr>
      <p:sp>
        <p:nvSpPr>
          <p:cNvPr id="45" name="Google Shape;45;p9"/>
          <p:cNvSpPr txBox="1"/>
          <p:nvPr>
            <p:ph type="ctrTitle"/>
          </p:nvPr>
        </p:nvSpPr>
        <p:spPr>
          <a:xfrm flipH="1">
            <a:off x="2942904" y="112142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6" name="Google Shape;46;p9"/>
          <p:cNvSpPr txBox="1"/>
          <p:nvPr>
            <p:ph idx="1" type="subTitle"/>
          </p:nvPr>
        </p:nvSpPr>
        <p:spPr>
          <a:xfrm flipH="1">
            <a:off x="2415800" y="1694796"/>
            <a:ext cx="26148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7" name="Google Shape;47;p9"/>
          <p:cNvSpPr txBox="1"/>
          <p:nvPr>
            <p:ph idx="2" type="ctrTitle"/>
          </p:nvPr>
        </p:nvSpPr>
        <p:spPr>
          <a:xfrm flipH="1">
            <a:off x="5932129" y="2199288"/>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8" name="Google Shape;48;p9"/>
          <p:cNvSpPr txBox="1"/>
          <p:nvPr>
            <p:ph idx="3" type="subTitle"/>
          </p:nvPr>
        </p:nvSpPr>
        <p:spPr>
          <a:xfrm flipH="1">
            <a:off x="5405025" y="2789843"/>
            <a:ext cx="26148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9" name="Google Shape;49;p9"/>
          <p:cNvSpPr txBox="1"/>
          <p:nvPr>
            <p:ph idx="4" type="ctrTitle"/>
          </p:nvPr>
        </p:nvSpPr>
        <p:spPr>
          <a:xfrm flipH="1">
            <a:off x="2942904" y="3407008"/>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50" name="Google Shape;50;p9"/>
          <p:cNvSpPr txBox="1"/>
          <p:nvPr>
            <p:ph idx="5" type="subTitle"/>
          </p:nvPr>
        </p:nvSpPr>
        <p:spPr>
          <a:xfrm flipH="1">
            <a:off x="2415800" y="4134139"/>
            <a:ext cx="2614800" cy="68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1" name="Google Shape;51;p9"/>
          <p:cNvSpPr txBox="1"/>
          <p:nvPr>
            <p:ph idx="6" type="title"/>
          </p:nvPr>
        </p:nvSpPr>
        <p:spPr>
          <a:xfrm rot="-5400000">
            <a:off x="-1021401" y="2252550"/>
            <a:ext cx="3657600" cy="64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8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10"/>
          <p:cNvSpPr txBox="1"/>
          <p:nvPr>
            <p:ph type="title"/>
          </p:nvPr>
        </p:nvSpPr>
        <p:spPr>
          <a:xfrm rot="-5400000">
            <a:off x="-1021401" y="2252550"/>
            <a:ext cx="3657600" cy="64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8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1E1E1E"/>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45750" y="355650"/>
            <a:ext cx="6275400" cy="572700"/>
          </a:xfrm>
          <a:prstGeom prst="rect">
            <a:avLst/>
          </a:prstGeom>
          <a:noFill/>
          <a:ln>
            <a:noFill/>
          </a:ln>
        </p:spPr>
        <p:txBody>
          <a:bodyPr anchorCtr="0" anchor="t" bIns="91425" lIns="91425" spcFirstLastPara="1" rIns="91425" wrap="square" tIns="91425">
            <a:noAutofit/>
          </a:bodyPr>
          <a:lstStyle>
            <a:lvl1pPr lvl="0" algn="r">
              <a:spcBef>
                <a:spcPts val="0"/>
              </a:spcBef>
              <a:spcAft>
                <a:spcPts val="0"/>
              </a:spcAft>
              <a:buClr>
                <a:schemeClr val="lt1"/>
              </a:buClr>
              <a:buSzPts val="2800"/>
              <a:buFont typeface="Varela Round"/>
              <a:buNone/>
              <a:defRPr sz="2800">
                <a:solidFill>
                  <a:schemeClr val="lt1"/>
                </a:solidFill>
                <a:latin typeface="Varela Round"/>
                <a:ea typeface="Varela Round"/>
                <a:cs typeface="Varela Round"/>
                <a:sym typeface="Varela Round"/>
              </a:defRPr>
            </a:lvl1pPr>
            <a:lvl2pPr lvl="1"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2pPr>
            <a:lvl3pPr lvl="2"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3pPr>
            <a:lvl4pPr lvl="3"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4pPr>
            <a:lvl5pPr lvl="4"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5pPr>
            <a:lvl6pPr lvl="5"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6pPr>
            <a:lvl7pPr lvl="6"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7pPr>
            <a:lvl8pPr lvl="7"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8pPr>
            <a:lvl9pPr lvl="8"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1pPr>
            <a:lvl2pPr indent="-304800" lvl="1" marL="9144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2pPr>
            <a:lvl3pPr indent="-304800" lvl="2" marL="13716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3pPr>
            <a:lvl4pPr indent="-304800" lvl="3" marL="18288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4pPr>
            <a:lvl5pPr indent="-304800" lvl="4" marL="22860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5pPr>
            <a:lvl6pPr indent="-304800" lvl="5" marL="27432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6pPr>
            <a:lvl7pPr indent="-304800" lvl="6" marL="32004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7pPr>
            <a:lvl8pPr indent="-304800" lvl="7" marL="36576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8pPr>
            <a:lvl9pPr indent="-304800" lvl="8" marL="4114800">
              <a:lnSpc>
                <a:spcPct val="115000"/>
              </a:lnSpc>
              <a:spcBef>
                <a:spcPts val="1600"/>
              </a:spcBef>
              <a:spcAft>
                <a:spcPts val="160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12.png"/><Relationship Id="rId7"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30"/>
          <p:cNvPicPr preferRelativeResize="0"/>
          <p:nvPr/>
        </p:nvPicPr>
        <p:blipFill rotWithShape="1">
          <a:blip r:embed="rId3">
            <a:alphaModFix/>
          </a:blip>
          <a:srcRect b="0" l="89" r="89" t="0"/>
          <a:stretch/>
        </p:blipFill>
        <p:spPr>
          <a:xfrm>
            <a:off x="1188350" y="146925"/>
            <a:ext cx="5293875" cy="5942575"/>
          </a:xfrm>
          <a:prstGeom prst="rect">
            <a:avLst/>
          </a:prstGeom>
          <a:noFill/>
          <a:ln>
            <a:noFill/>
          </a:ln>
        </p:spPr>
      </p:pic>
      <p:sp>
        <p:nvSpPr>
          <p:cNvPr id="150" name="Google Shape;150;p30"/>
          <p:cNvSpPr txBox="1"/>
          <p:nvPr>
            <p:ph type="ctrTitle"/>
          </p:nvPr>
        </p:nvSpPr>
        <p:spPr>
          <a:xfrm>
            <a:off x="2264875" y="1925300"/>
            <a:ext cx="3916800" cy="225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300"/>
              <a:t>Patrones de</a:t>
            </a:r>
            <a:endParaRPr sz="5300"/>
          </a:p>
          <a:p>
            <a:pPr indent="0" lvl="0" marL="0" rtl="0" algn="l">
              <a:spcBef>
                <a:spcPts val="0"/>
              </a:spcBef>
              <a:spcAft>
                <a:spcPts val="0"/>
              </a:spcAft>
              <a:buNone/>
            </a:pPr>
            <a:r>
              <a:rPr lang="en" sz="5300"/>
              <a:t>Diseño</a:t>
            </a:r>
            <a:endParaRPr sz="5300"/>
          </a:p>
        </p:txBody>
      </p:sp>
      <p:pic>
        <p:nvPicPr>
          <p:cNvPr id="151" name="Google Shape;151;p30"/>
          <p:cNvPicPr preferRelativeResize="0"/>
          <p:nvPr/>
        </p:nvPicPr>
        <p:blipFill>
          <a:blip r:embed="rId4">
            <a:alphaModFix/>
          </a:blip>
          <a:stretch>
            <a:fillRect/>
          </a:stretch>
        </p:blipFill>
        <p:spPr>
          <a:xfrm>
            <a:off x="6843050" y="-239330"/>
            <a:ext cx="855107" cy="853725"/>
          </a:xfrm>
          <a:prstGeom prst="rect">
            <a:avLst/>
          </a:prstGeom>
          <a:noFill/>
          <a:ln>
            <a:noFill/>
          </a:ln>
        </p:spPr>
      </p:pic>
      <p:pic>
        <p:nvPicPr>
          <p:cNvPr id="152" name="Google Shape;152;p30"/>
          <p:cNvPicPr preferRelativeResize="0"/>
          <p:nvPr/>
        </p:nvPicPr>
        <p:blipFill>
          <a:blip r:embed="rId5">
            <a:alphaModFix/>
          </a:blip>
          <a:stretch>
            <a:fillRect/>
          </a:stretch>
        </p:blipFill>
        <p:spPr>
          <a:xfrm>
            <a:off x="7500274" y="892754"/>
            <a:ext cx="1778952" cy="296500"/>
          </a:xfrm>
          <a:prstGeom prst="rect">
            <a:avLst/>
          </a:prstGeom>
          <a:noFill/>
          <a:ln>
            <a:noFill/>
          </a:ln>
        </p:spPr>
      </p:pic>
      <p:pic>
        <p:nvPicPr>
          <p:cNvPr id="153" name="Google Shape;153;p30"/>
          <p:cNvPicPr preferRelativeResize="0"/>
          <p:nvPr/>
        </p:nvPicPr>
        <p:blipFill>
          <a:blip r:embed="rId6">
            <a:alphaModFix/>
          </a:blip>
          <a:stretch>
            <a:fillRect/>
          </a:stretch>
        </p:blipFill>
        <p:spPr>
          <a:xfrm rot="5157902">
            <a:off x="209175" y="540000"/>
            <a:ext cx="663801" cy="527550"/>
          </a:xfrm>
          <a:prstGeom prst="rect">
            <a:avLst/>
          </a:prstGeom>
          <a:noFill/>
          <a:ln>
            <a:noFill/>
          </a:ln>
        </p:spPr>
      </p:pic>
      <p:pic>
        <p:nvPicPr>
          <p:cNvPr id="154" name="Google Shape;154;p30"/>
          <p:cNvPicPr preferRelativeResize="0"/>
          <p:nvPr/>
        </p:nvPicPr>
        <p:blipFill>
          <a:blip r:embed="rId6">
            <a:alphaModFix/>
          </a:blip>
          <a:stretch>
            <a:fillRect/>
          </a:stretch>
        </p:blipFill>
        <p:spPr>
          <a:xfrm rot="-4441753">
            <a:off x="4307750" y="4689375"/>
            <a:ext cx="663801" cy="527550"/>
          </a:xfrm>
          <a:prstGeom prst="rect">
            <a:avLst/>
          </a:prstGeom>
          <a:noFill/>
          <a:ln>
            <a:noFill/>
          </a:ln>
        </p:spPr>
      </p:pic>
      <p:pic>
        <p:nvPicPr>
          <p:cNvPr id="155" name="Google Shape;155;p30"/>
          <p:cNvPicPr preferRelativeResize="0"/>
          <p:nvPr/>
        </p:nvPicPr>
        <p:blipFill>
          <a:blip r:embed="rId7">
            <a:alphaModFix/>
          </a:blip>
          <a:stretch>
            <a:fillRect/>
          </a:stretch>
        </p:blipFill>
        <p:spPr>
          <a:xfrm rot="2250125">
            <a:off x="432232" y="4635923"/>
            <a:ext cx="885661" cy="884228"/>
          </a:xfrm>
          <a:prstGeom prst="rect">
            <a:avLst/>
          </a:prstGeom>
          <a:noFill/>
          <a:ln>
            <a:noFill/>
          </a:ln>
        </p:spPr>
      </p:pic>
      <p:pic>
        <p:nvPicPr>
          <p:cNvPr id="156" name="Google Shape;156;p30"/>
          <p:cNvPicPr preferRelativeResize="0"/>
          <p:nvPr/>
        </p:nvPicPr>
        <p:blipFill>
          <a:blip r:embed="rId5">
            <a:alphaModFix/>
          </a:blip>
          <a:stretch>
            <a:fillRect/>
          </a:stretch>
        </p:blipFill>
        <p:spPr>
          <a:xfrm>
            <a:off x="-750725" y="2423500"/>
            <a:ext cx="1240924" cy="296500"/>
          </a:xfrm>
          <a:prstGeom prst="rect">
            <a:avLst/>
          </a:prstGeom>
          <a:noFill/>
          <a:ln>
            <a:noFill/>
          </a:ln>
        </p:spPr>
      </p:pic>
      <p:pic>
        <p:nvPicPr>
          <p:cNvPr id="157" name="Google Shape;157;p30"/>
          <p:cNvPicPr preferRelativeResize="0"/>
          <p:nvPr/>
        </p:nvPicPr>
        <p:blipFill>
          <a:blip r:embed="rId6">
            <a:alphaModFix/>
          </a:blip>
          <a:stretch>
            <a:fillRect/>
          </a:stretch>
        </p:blipFill>
        <p:spPr>
          <a:xfrm rot="-1433670">
            <a:off x="8676850" y="3478724"/>
            <a:ext cx="663801" cy="527550"/>
          </a:xfrm>
          <a:prstGeom prst="rect">
            <a:avLst/>
          </a:prstGeom>
          <a:noFill/>
          <a:ln>
            <a:noFill/>
          </a:ln>
        </p:spPr>
      </p:pic>
      <p:pic>
        <p:nvPicPr>
          <p:cNvPr id="158" name="Google Shape;158;p30"/>
          <p:cNvPicPr preferRelativeResize="0"/>
          <p:nvPr/>
        </p:nvPicPr>
        <p:blipFill>
          <a:blip r:embed="rId8">
            <a:alphaModFix/>
          </a:blip>
          <a:stretch>
            <a:fillRect/>
          </a:stretch>
        </p:blipFill>
        <p:spPr>
          <a:xfrm>
            <a:off x="6918522" y="1794150"/>
            <a:ext cx="1326459" cy="124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9"/>
          <p:cNvPicPr preferRelativeResize="0"/>
          <p:nvPr/>
        </p:nvPicPr>
        <p:blipFill>
          <a:blip r:embed="rId3">
            <a:alphaModFix/>
          </a:blip>
          <a:stretch>
            <a:fillRect/>
          </a:stretch>
        </p:blipFill>
        <p:spPr>
          <a:xfrm>
            <a:off x="1058637" y="1224252"/>
            <a:ext cx="7026725" cy="2830200"/>
          </a:xfrm>
          <a:prstGeom prst="rect">
            <a:avLst/>
          </a:prstGeom>
          <a:noFill/>
          <a:ln>
            <a:noFill/>
          </a:ln>
        </p:spPr>
      </p:pic>
      <p:sp>
        <p:nvSpPr>
          <p:cNvPr id="273" name="Google Shape;273;p39"/>
          <p:cNvSpPr txBox="1"/>
          <p:nvPr>
            <p:ph type="ctrTitle"/>
          </p:nvPr>
        </p:nvSpPr>
        <p:spPr>
          <a:xfrm flipH="1">
            <a:off x="1329950" y="1463527"/>
            <a:ext cx="1501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Ventaja</a:t>
            </a:r>
            <a:endParaRPr/>
          </a:p>
        </p:txBody>
      </p:sp>
      <p:sp>
        <p:nvSpPr>
          <p:cNvPr id="274" name="Google Shape;274;p39"/>
          <p:cNvSpPr txBox="1"/>
          <p:nvPr>
            <p:ph idx="1" type="subTitle"/>
          </p:nvPr>
        </p:nvSpPr>
        <p:spPr>
          <a:xfrm flipH="1">
            <a:off x="1210900" y="2136089"/>
            <a:ext cx="1760400" cy="100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Ahorro en el uso de memoria RAm.</a:t>
            </a:r>
            <a:endParaRPr/>
          </a:p>
        </p:txBody>
      </p:sp>
      <p:sp>
        <p:nvSpPr>
          <p:cNvPr id="275" name="Google Shape;275;p39"/>
          <p:cNvSpPr txBox="1"/>
          <p:nvPr>
            <p:ph idx="2" type="ctrTitle"/>
          </p:nvPr>
        </p:nvSpPr>
        <p:spPr>
          <a:xfrm flipH="1">
            <a:off x="6312852" y="1463520"/>
            <a:ext cx="1727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Desventaja</a:t>
            </a:r>
            <a:endParaRPr/>
          </a:p>
        </p:txBody>
      </p:sp>
      <p:sp>
        <p:nvSpPr>
          <p:cNvPr id="276" name="Google Shape;276;p39"/>
          <p:cNvSpPr txBox="1"/>
          <p:nvPr>
            <p:ph idx="3" type="subTitle"/>
          </p:nvPr>
        </p:nvSpPr>
        <p:spPr>
          <a:xfrm flipH="1">
            <a:off x="6358252" y="2136089"/>
            <a:ext cx="1648800" cy="133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 la RAM tiene cambios por ciclo de CPU los pedidos de </a:t>
            </a:r>
            <a:r>
              <a:rPr lang="en"/>
              <a:t>información</a:t>
            </a:r>
            <a:r>
              <a:rPr lang="en"/>
              <a:t> se </a:t>
            </a:r>
            <a:r>
              <a:rPr lang="en"/>
              <a:t>realizan</a:t>
            </a:r>
            <a:r>
              <a:rPr lang="en"/>
              <a:t> cada vez que se invoque un metodo Flyweight.</a:t>
            </a:r>
            <a:endParaRPr/>
          </a:p>
        </p:txBody>
      </p:sp>
      <p:sp>
        <p:nvSpPr>
          <p:cNvPr id="277" name="Google Shape;277;p39"/>
          <p:cNvSpPr txBox="1"/>
          <p:nvPr>
            <p:ph idx="4" type="ctrTitle"/>
          </p:nvPr>
        </p:nvSpPr>
        <p:spPr>
          <a:xfrm flipH="1">
            <a:off x="3691810" y="1463520"/>
            <a:ext cx="17604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Desventaja</a:t>
            </a:r>
            <a:endParaRPr/>
          </a:p>
        </p:txBody>
      </p:sp>
      <p:sp>
        <p:nvSpPr>
          <p:cNvPr id="278" name="Google Shape;278;p39"/>
          <p:cNvSpPr txBox="1"/>
          <p:nvPr>
            <p:ph idx="5" type="subTitle"/>
          </p:nvPr>
        </p:nvSpPr>
        <p:spPr>
          <a:xfrm flipH="1">
            <a:off x="3691798" y="2136089"/>
            <a:ext cx="1760400" cy="100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 </a:t>
            </a:r>
            <a:r>
              <a:rPr lang="en"/>
              <a:t>código</a:t>
            </a:r>
            <a:r>
              <a:rPr lang="en"/>
              <a:t> se puede volver un poco complicado.</a:t>
            </a:r>
            <a:endParaRPr/>
          </a:p>
        </p:txBody>
      </p:sp>
      <p:pic>
        <p:nvPicPr>
          <p:cNvPr id="279" name="Google Shape;279;p39"/>
          <p:cNvPicPr preferRelativeResize="0"/>
          <p:nvPr/>
        </p:nvPicPr>
        <p:blipFill>
          <a:blip r:embed="rId4">
            <a:alphaModFix/>
          </a:blip>
          <a:stretch>
            <a:fillRect/>
          </a:stretch>
        </p:blipFill>
        <p:spPr>
          <a:xfrm>
            <a:off x="4144437" y="197395"/>
            <a:ext cx="855107" cy="853725"/>
          </a:xfrm>
          <a:prstGeom prst="rect">
            <a:avLst/>
          </a:prstGeom>
          <a:noFill/>
          <a:ln>
            <a:noFill/>
          </a:ln>
        </p:spPr>
      </p:pic>
      <p:pic>
        <p:nvPicPr>
          <p:cNvPr id="280" name="Google Shape;280;p39"/>
          <p:cNvPicPr preferRelativeResize="0"/>
          <p:nvPr/>
        </p:nvPicPr>
        <p:blipFill rotWithShape="1">
          <a:blip r:embed="rId5">
            <a:alphaModFix/>
          </a:blip>
          <a:srcRect b="0" l="0" r="0" t="0"/>
          <a:stretch/>
        </p:blipFill>
        <p:spPr>
          <a:xfrm>
            <a:off x="6935200" y="4054445"/>
            <a:ext cx="855107" cy="853725"/>
          </a:xfrm>
          <a:prstGeom prst="rect">
            <a:avLst/>
          </a:prstGeom>
          <a:noFill/>
          <a:ln>
            <a:noFill/>
          </a:ln>
        </p:spPr>
      </p:pic>
      <p:pic>
        <p:nvPicPr>
          <p:cNvPr id="281" name="Google Shape;281;p39"/>
          <p:cNvPicPr preferRelativeResize="0"/>
          <p:nvPr/>
        </p:nvPicPr>
        <p:blipFill>
          <a:blip r:embed="rId6">
            <a:alphaModFix/>
          </a:blip>
          <a:stretch>
            <a:fillRect/>
          </a:stretch>
        </p:blipFill>
        <p:spPr>
          <a:xfrm rot="-2699997">
            <a:off x="336017" y="109028"/>
            <a:ext cx="1212265" cy="14525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40"/>
          <p:cNvSpPr txBox="1"/>
          <p:nvPr>
            <p:ph idx="4294967295" type="body"/>
          </p:nvPr>
        </p:nvSpPr>
        <p:spPr>
          <a:xfrm>
            <a:off x="112250" y="1723925"/>
            <a:ext cx="4148400" cy="194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4600">
                <a:latin typeface="Impact"/>
                <a:ea typeface="Impact"/>
                <a:cs typeface="Impact"/>
                <a:sym typeface="Impact"/>
              </a:rPr>
              <a:t>Ejemplo de la </a:t>
            </a:r>
            <a:r>
              <a:rPr lang="en" sz="4600">
                <a:latin typeface="Impact"/>
                <a:ea typeface="Impact"/>
                <a:cs typeface="Impact"/>
                <a:sym typeface="Impact"/>
              </a:rPr>
              <a:t>implementación</a:t>
            </a:r>
            <a:r>
              <a:rPr lang="en" sz="4600">
                <a:latin typeface="Impact"/>
                <a:ea typeface="Impact"/>
                <a:cs typeface="Impact"/>
                <a:sym typeface="Impact"/>
              </a:rPr>
              <a:t> </a:t>
            </a:r>
            <a:endParaRPr sz="4600">
              <a:latin typeface="Impact"/>
              <a:ea typeface="Impact"/>
              <a:cs typeface="Impact"/>
              <a:sym typeface="Impac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1"/>
          <p:cNvSpPr txBox="1"/>
          <p:nvPr>
            <p:ph type="ctrTitle"/>
          </p:nvPr>
        </p:nvSpPr>
        <p:spPr>
          <a:xfrm>
            <a:off x="2021610" y="4205550"/>
            <a:ext cx="2845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Memento</a:t>
            </a:r>
            <a:endParaRPr/>
          </a:p>
        </p:txBody>
      </p:sp>
      <p:sp>
        <p:nvSpPr>
          <p:cNvPr id="292" name="Google Shape;292;p41"/>
          <p:cNvSpPr txBox="1"/>
          <p:nvPr>
            <p:ph idx="2" type="title"/>
          </p:nvPr>
        </p:nvSpPr>
        <p:spPr>
          <a:xfrm>
            <a:off x="2021623" y="3607453"/>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pic>
        <p:nvPicPr>
          <p:cNvPr id="293" name="Google Shape;293;p41"/>
          <p:cNvPicPr preferRelativeResize="0"/>
          <p:nvPr/>
        </p:nvPicPr>
        <p:blipFill rotWithShape="1">
          <a:blip r:embed="rId3">
            <a:alphaModFix/>
          </a:blip>
          <a:srcRect b="7920" l="0" r="0" t="7911"/>
          <a:stretch/>
        </p:blipFill>
        <p:spPr>
          <a:xfrm>
            <a:off x="1480125" y="168175"/>
            <a:ext cx="3797600" cy="3357175"/>
          </a:xfrm>
          <a:prstGeom prst="rect">
            <a:avLst/>
          </a:prstGeom>
          <a:noFill/>
          <a:ln>
            <a:noFill/>
          </a:ln>
        </p:spPr>
      </p:pic>
      <p:pic>
        <p:nvPicPr>
          <p:cNvPr id="294" name="Google Shape;294;p41"/>
          <p:cNvPicPr preferRelativeResize="0"/>
          <p:nvPr/>
        </p:nvPicPr>
        <p:blipFill rotWithShape="1">
          <a:blip r:embed="rId4">
            <a:alphaModFix/>
          </a:blip>
          <a:srcRect b="6747" l="0" r="0" t="6747"/>
          <a:stretch/>
        </p:blipFill>
        <p:spPr>
          <a:xfrm>
            <a:off x="4094000" y="98100"/>
            <a:ext cx="3588675" cy="3357176"/>
          </a:xfrm>
          <a:prstGeom prst="rect">
            <a:avLst/>
          </a:prstGeom>
          <a:noFill/>
          <a:ln>
            <a:noFill/>
          </a:ln>
        </p:spPr>
      </p:pic>
      <p:grpSp>
        <p:nvGrpSpPr>
          <p:cNvPr id="295" name="Google Shape;295;p41"/>
          <p:cNvGrpSpPr/>
          <p:nvPr/>
        </p:nvGrpSpPr>
        <p:grpSpPr>
          <a:xfrm>
            <a:off x="196379" y="3085357"/>
            <a:ext cx="1599998" cy="847661"/>
            <a:chOff x="3730675" y="2581025"/>
            <a:chExt cx="2219753" cy="1176000"/>
          </a:xfrm>
        </p:grpSpPr>
        <p:cxnSp>
          <p:nvCxnSpPr>
            <p:cNvPr id="296" name="Google Shape;296;p41"/>
            <p:cNvCxnSpPr/>
            <p:nvPr/>
          </p:nvCxnSpPr>
          <p:spPr>
            <a:xfrm>
              <a:off x="5102031" y="3364882"/>
              <a:ext cx="551100" cy="165600"/>
            </a:xfrm>
            <a:prstGeom prst="straightConnector1">
              <a:avLst/>
            </a:prstGeom>
            <a:noFill/>
            <a:ln cap="flat" cmpd="sng" w="28575">
              <a:solidFill>
                <a:schemeClr val="accent2"/>
              </a:solidFill>
              <a:prstDash val="solid"/>
              <a:round/>
              <a:headEnd len="med" w="med" type="none"/>
              <a:tailEnd len="med" w="med" type="none"/>
            </a:ln>
            <a:effectLst>
              <a:outerShdw blurRad="57150" rotWithShape="0" algn="bl" dir="5400000" dist="19050">
                <a:schemeClr val="accent2">
                  <a:alpha val="50000"/>
                </a:schemeClr>
              </a:outerShdw>
            </a:effectLst>
          </p:spPr>
        </p:cxnSp>
        <p:cxnSp>
          <p:nvCxnSpPr>
            <p:cNvPr id="297" name="Google Shape;297;p41"/>
            <p:cNvCxnSpPr/>
            <p:nvPr/>
          </p:nvCxnSpPr>
          <p:spPr>
            <a:xfrm flipH="1" rot="10800000">
              <a:off x="5054717" y="2634913"/>
              <a:ext cx="493500" cy="294000"/>
            </a:xfrm>
            <a:prstGeom prst="straightConnector1">
              <a:avLst/>
            </a:prstGeom>
            <a:noFill/>
            <a:ln cap="flat" cmpd="sng" w="28575">
              <a:solidFill>
                <a:schemeClr val="accent2"/>
              </a:solidFill>
              <a:prstDash val="solid"/>
              <a:round/>
              <a:headEnd len="med" w="med" type="none"/>
              <a:tailEnd len="med" w="med" type="none"/>
            </a:ln>
            <a:effectLst>
              <a:outerShdw blurRad="57150" rotWithShape="0" algn="bl" dir="5400000" dist="19050">
                <a:schemeClr val="accent2">
                  <a:alpha val="50000"/>
                </a:schemeClr>
              </a:outerShdw>
            </a:effectLst>
          </p:spPr>
        </p:cxnSp>
        <p:cxnSp>
          <p:nvCxnSpPr>
            <p:cNvPr id="298" name="Google Shape;298;p41"/>
            <p:cNvCxnSpPr/>
            <p:nvPr/>
          </p:nvCxnSpPr>
          <p:spPr>
            <a:xfrm flipH="1" rot="10800000">
              <a:off x="5051328" y="3124715"/>
              <a:ext cx="899100" cy="3600"/>
            </a:xfrm>
            <a:prstGeom prst="straightConnector1">
              <a:avLst/>
            </a:prstGeom>
            <a:noFill/>
            <a:ln cap="flat" cmpd="sng" w="28575">
              <a:solidFill>
                <a:schemeClr val="accent2"/>
              </a:solidFill>
              <a:prstDash val="solid"/>
              <a:round/>
              <a:headEnd len="med" w="med" type="none"/>
              <a:tailEnd len="med" w="med" type="none"/>
            </a:ln>
            <a:effectLst>
              <a:outerShdw blurRad="57150" rotWithShape="0" algn="bl" dir="5400000" dist="19050">
                <a:schemeClr val="accent2">
                  <a:alpha val="50000"/>
                </a:schemeClr>
              </a:outerShdw>
            </a:effectLst>
          </p:spPr>
        </p:cxnSp>
        <p:cxnSp>
          <p:nvCxnSpPr>
            <p:cNvPr id="299" name="Google Shape;299;p41"/>
            <p:cNvCxnSpPr/>
            <p:nvPr/>
          </p:nvCxnSpPr>
          <p:spPr>
            <a:xfrm>
              <a:off x="5102031" y="3364882"/>
              <a:ext cx="551100" cy="165600"/>
            </a:xfrm>
            <a:prstGeom prst="straightConnector1">
              <a:avLst/>
            </a:prstGeom>
            <a:noFill/>
            <a:ln cap="flat" cmpd="sng" w="9525">
              <a:solidFill>
                <a:schemeClr val="lt1"/>
              </a:solidFill>
              <a:prstDash val="solid"/>
              <a:round/>
              <a:headEnd len="med" w="med" type="none"/>
              <a:tailEnd len="med" w="med" type="none"/>
            </a:ln>
          </p:spPr>
        </p:cxnSp>
        <p:cxnSp>
          <p:nvCxnSpPr>
            <p:cNvPr id="300" name="Google Shape;300;p41"/>
            <p:cNvCxnSpPr/>
            <p:nvPr/>
          </p:nvCxnSpPr>
          <p:spPr>
            <a:xfrm flipH="1" rot="10800000">
              <a:off x="5054717" y="2634913"/>
              <a:ext cx="493500" cy="294000"/>
            </a:xfrm>
            <a:prstGeom prst="straightConnector1">
              <a:avLst/>
            </a:prstGeom>
            <a:noFill/>
            <a:ln cap="flat" cmpd="sng" w="9525">
              <a:solidFill>
                <a:schemeClr val="lt1"/>
              </a:solidFill>
              <a:prstDash val="solid"/>
              <a:round/>
              <a:headEnd len="med" w="med" type="none"/>
              <a:tailEnd len="med" w="med" type="none"/>
            </a:ln>
          </p:spPr>
        </p:cxnSp>
        <p:cxnSp>
          <p:nvCxnSpPr>
            <p:cNvPr id="301" name="Google Shape;301;p41"/>
            <p:cNvCxnSpPr/>
            <p:nvPr/>
          </p:nvCxnSpPr>
          <p:spPr>
            <a:xfrm flipH="1" rot="10800000">
              <a:off x="5051328" y="3124715"/>
              <a:ext cx="899100" cy="3600"/>
            </a:xfrm>
            <a:prstGeom prst="straightConnector1">
              <a:avLst/>
            </a:prstGeom>
            <a:noFill/>
            <a:ln cap="flat" cmpd="sng" w="9525">
              <a:solidFill>
                <a:schemeClr val="lt1"/>
              </a:solidFill>
              <a:prstDash val="solid"/>
              <a:round/>
              <a:headEnd len="med" w="med" type="none"/>
              <a:tailEnd len="med" w="med" type="none"/>
            </a:ln>
          </p:spPr>
        </p:cxnSp>
        <p:pic>
          <p:nvPicPr>
            <p:cNvPr id="302" name="Google Shape;302;p41"/>
            <p:cNvPicPr preferRelativeResize="0"/>
            <p:nvPr/>
          </p:nvPicPr>
          <p:blipFill>
            <a:blip r:embed="rId5">
              <a:alphaModFix/>
            </a:blip>
            <a:stretch>
              <a:fillRect/>
            </a:stretch>
          </p:blipFill>
          <p:spPr>
            <a:xfrm>
              <a:off x="3730675" y="2581025"/>
              <a:ext cx="1153416" cy="1176000"/>
            </a:xfrm>
            <a:prstGeom prst="rect">
              <a:avLst/>
            </a:prstGeom>
            <a:noFill/>
            <a:ln>
              <a:noFill/>
            </a:ln>
          </p:spPr>
        </p:pic>
      </p:grpSp>
      <p:pic>
        <p:nvPicPr>
          <p:cNvPr id="303" name="Google Shape;303;p41"/>
          <p:cNvPicPr preferRelativeResize="0"/>
          <p:nvPr/>
        </p:nvPicPr>
        <p:blipFill rotWithShape="1">
          <a:blip r:embed="rId6">
            <a:alphaModFix/>
          </a:blip>
          <a:srcRect b="0" l="0" r="0" t="0"/>
          <a:stretch/>
        </p:blipFill>
        <p:spPr>
          <a:xfrm rot="1386241">
            <a:off x="7692025" y="3914295"/>
            <a:ext cx="855107" cy="853725"/>
          </a:xfrm>
          <a:prstGeom prst="rect">
            <a:avLst/>
          </a:prstGeom>
          <a:noFill/>
          <a:ln>
            <a:noFill/>
          </a:ln>
        </p:spPr>
      </p:pic>
      <p:pic>
        <p:nvPicPr>
          <p:cNvPr id="304" name="Google Shape;304;p41"/>
          <p:cNvPicPr preferRelativeResize="0"/>
          <p:nvPr/>
        </p:nvPicPr>
        <p:blipFill>
          <a:blip r:embed="rId7">
            <a:alphaModFix/>
          </a:blip>
          <a:stretch>
            <a:fillRect/>
          </a:stretch>
        </p:blipFill>
        <p:spPr>
          <a:xfrm>
            <a:off x="2129299" y="4605054"/>
            <a:ext cx="1778952" cy="296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42"/>
          <p:cNvPicPr preferRelativeResize="0"/>
          <p:nvPr/>
        </p:nvPicPr>
        <p:blipFill>
          <a:blip r:embed="rId3">
            <a:alphaModFix/>
          </a:blip>
          <a:stretch>
            <a:fillRect/>
          </a:stretch>
        </p:blipFill>
        <p:spPr>
          <a:xfrm flipH="1">
            <a:off x="1773425" y="925000"/>
            <a:ext cx="6220049" cy="3153351"/>
          </a:xfrm>
          <a:prstGeom prst="rect">
            <a:avLst/>
          </a:prstGeom>
          <a:noFill/>
          <a:ln>
            <a:noFill/>
          </a:ln>
        </p:spPr>
      </p:pic>
      <p:sp>
        <p:nvSpPr>
          <p:cNvPr id="310" name="Google Shape;310;p42"/>
          <p:cNvSpPr txBox="1"/>
          <p:nvPr>
            <p:ph idx="2" type="subTitle"/>
          </p:nvPr>
        </p:nvSpPr>
        <p:spPr>
          <a:xfrm>
            <a:off x="2564749" y="1939275"/>
            <a:ext cx="4176600" cy="111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ighteous"/>
                <a:ea typeface="Righteous"/>
                <a:cs typeface="Righteous"/>
                <a:sym typeface="Righteous"/>
              </a:rPr>
              <a:t>¿Cual es su función?</a:t>
            </a:r>
            <a:endParaRPr sz="3600">
              <a:latin typeface="Righteous"/>
              <a:ea typeface="Righteous"/>
              <a:cs typeface="Righteous"/>
              <a:sym typeface="Righteous"/>
            </a:endParaRPr>
          </a:p>
        </p:txBody>
      </p:sp>
      <p:cxnSp>
        <p:nvCxnSpPr>
          <p:cNvPr id="311" name="Google Shape;311;p42"/>
          <p:cNvCxnSpPr/>
          <p:nvPr/>
        </p:nvCxnSpPr>
        <p:spPr>
          <a:xfrm rot="10800000">
            <a:off x="38" y="2609783"/>
            <a:ext cx="597300" cy="0"/>
          </a:xfrm>
          <a:prstGeom prst="straightConnector1">
            <a:avLst/>
          </a:prstGeom>
          <a:noFill/>
          <a:ln cap="flat" cmpd="sng" w="19050">
            <a:solidFill>
              <a:schemeClr val="lt1"/>
            </a:solidFill>
            <a:prstDash val="solid"/>
            <a:round/>
            <a:headEnd len="med" w="med" type="none"/>
            <a:tailEnd len="med" w="med" type="none"/>
          </a:ln>
        </p:spPr>
      </p:cxnSp>
      <p:cxnSp>
        <p:nvCxnSpPr>
          <p:cNvPr id="312" name="Google Shape;312;p42"/>
          <p:cNvCxnSpPr/>
          <p:nvPr/>
        </p:nvCxnSpPr>
        <p:spPr>
          <a:xfrm rot="10800000">
            <a:off x="8519099" y="1504050"/>
            <a:ext cx="624900" cy="0"/>
          </a:xfrm>
          <a:prstGeom prst="straightConnector1">
            <a:avLst/>
          </a:prstGeom>
          <a:noFill/>
          <a:ln cap="flat" cmpd="sng" w="19050">
            <a:solidFill>
              <a:schemeClr val="lt1"/>
            </a:solidFill>
            <a:prstDash val="solid"/>
            <a:round/>
            <a:headEnd len="med" w="med" type="none"/>
            <a:tailEnd len="med" w="med" type="none"/>
          </a:ln>
        </p:spPr>
      </p:cxnSp>
      <p:cxnSp>
        <p:nvCxnSpPr>
          <p:cNvPr id="313" name="Google Shape;313;p42"/>
          <p:cNvCxnSpPr/>
          <p:nvPr/>
        </p:nvCxnSpPr>
        <p:spPr>
          <a:xfrm rot="10800000">
            <a:off x="8553499" y="3646725"/>
            <a:ext cx="617400" cy="0"/>
          </a:xfrm>
          <a:prstGeom prst="straightConnector1">
            <a:avLst/>
          </a:prstGeom>
          <a:noFill/>
          <a:ln cap="flat" cmpd="sng" w="19050">
            <a:solidFill>
              <a:schemeClr val="lt1"/>
            </a:solidFill>
            <a:prstDash val="solid"/>
            <a:round/>
            <a:headEnd len="med" w="med" type="none"/>
            <a:tailEnd len="med" w="med" type="none"/>
          </a:ln>
        </p:spPr>
      </p:cxnSp>
      <p:pic>
        <p:nvPicPr>
          <p:cNvPr id="314" name="Google Shape;314;p42"/>
          <p:cNvPicPr preferRelativeResize="0"/>
          <p:nvPr/>
        </p:nvPicPr>
        <p:blipFill rotWithShape="1">
          <a:blip r:embed="rId4">
            <a:alphaModFix/>
          </a:blip>
          <a:srcRect b="0" l="0" r="0" t="0"/>
          <a:stretch/>
        </p:blipFill>
        <p:spPr>
          <a:xfrm rot="1386241">
            <a:off x="1960700" y="4156245"/>
            <a:ext cx="855107" cy="853725"/>
          </a:xfrm>
          <a:prstGeom prst="rect">
            <a:avLst/>
          </a:prstGeom>
          <a:noFill/>
          <a:ln>
            <a:noFill/>
          </a:ln>
        </p:spPr>
      </p:pic>
      <p:pic>
        <p:nvPicPr>
          <p:cNvPr id="315" name="Google Shape;315;p42"/>
          <p:cNvPicPr preferRelativeResize="0"/>
          <p:nvPr/>
        </p:nvPicPr>
        <p:blipFill>
          <a:blip r:embed="rId5">
            <a:alphaModFix/>
          </a:blip>
          <a:stretch>
            <a:fillRect/>
          </a:stretch>
        </p:blipFill>
        <p:spPr>
          <a:xfrm rot="2105642">
            <a:off x="366788" y="284653"/>
            <a:ext cx="880667" cy="699903"/>
          </a:xfrm>
          <a:prstGeom prst="rect">
            <a:avLst/>
          </a:prstGeom>
          <a:noFill/>
          <a:ln>
            <a:noFill/>
          </a:ln>
        </p:spPr>
      </p:pic>
      <p:pic>
        <p:nvPicPr>
          <p:cNvPr id="316" name="Google Shape;316;p42"/>
          <p:cNvPicPr preferRelativeResize="0"/>
          <p:nvPr/>
        </p:nvPicPr>
        <p:blipFill>
          <a:blip r:embed="rId6">
            <a:alphaModFix/>
          </a:blip>
          <a:stretch>
            <a:fillRect/>
          </a:stretch>
        </p:blipFill>
        <p:spPr>
          <a:xfrm>
            <a:off x="7972724" y="1355804"/>
            <a:ext cx="1778952" cy="296500"/>
          </a:xfrm>
          <a:prstGeom prst="rect">
            <a:avLst/>
          </a:prstGeom>
          <a:noFill/>
          <a:ln>
            <a:noFill/>
          </a:ln>
        </p:spPr>
      </p:pic>
      <p:pic>
        <p:nvPicPr>
          <p:cNvPr id="317" name="Google Shape;317;p42"/>
          <p:cNvPicPr preferRelativeResize="0"/>
          <p:nvPr/>
        </p:nvPicPr>
        <p:blipFill>
          <a:blip r:embed="rId6">
            <a:alphaModFix/>
          </a:blip>
          <a:stretch>
            <a:fillRect/>
          </a:stretch>
        </p:blipFill>
        <p:spPr>
          <a:xfrm>
            <a:off x="-410351" y="2461529"/>
            <a:ext cx="1778952" cy="296500"/>
          </a:xfrm>
          <a:prstGeom prst="rect">
            <a:avLst/>
          </a:prstGeom>
          <a:noFill/>
          <a:ln>
            <a:noFill/>
          </a:ln>
        </p:spPr>
      </p:pic>
      <p:pic>
        <p:nvPicPr>
          <p:cNvPr id="318" name="Google Shape;318;p42"/>
          <p:cNvPicPr preferRelativeResize="0"/>
          <p:nvPr/>
        </p:nvPicPr>
        <p:blipFill>
          <a:blip r:embed="rId6">
            <a:alphaModFix/>
          </a:blip>
          <a:stretch>
            <a:fillRect/>
          </a:stretch>
        </p:blipFill>
        <p:spPr>
          <a:xfrm>
            <a:off x="8075674" y="3498479"/>
            <a:ext cx="1778952" cy="296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idx="1" type="subTitle"/>
          </p:nvPr>
        </p:nvSpPr>
        <p:spPr>
          <a:xfrm flipH="1">
            <a:off x="2706600" y="224225"/>
            <a:ext cx="3730800" cy="72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latin typeface="Righteous"/>
                <a:ea typeface="Righteous"/>
                <a:cs typeface="Righteous"/>
                <a:sym typeface="Righteous"/>
              </a:rPr>
              <a:t>Patrón Memento </a:t>
            </a:r>
            <a:endParaRPr sz="3400">
              <a:latin typeface="Righteous"/>
              <a:ea typeface="Righteous"/>
              <a:cs typeface="Righteous"/>
              <a:sym typeface="Righteous"/>
            </a:endParaRPr>
          </a:p>
        </p:txBody>
      </p:sp>
      <p:pic>
        <p:nvPicPr>
          <p:cNvPr id="324" name="Google Shape;324;p43"/>
          <p:cNvPicPr preferRelativeResize="0"/>
          <p:nvPr/>
        </p:nvPicPr>
        <p:blipFill>
          <a:blip r:embed="rId3">
            <a:alphaModFix/>
          </a:blip>
          <a:stretch>
            <a:fillRect/>
          </a:stretch>
        </p:blipFill>
        <p:spPr>
          <a:xfrm>
            <a:off x="735775" y="948125"/>
            <a:ext cx="7967524" cy="4068700"/>
          </a:xfrm>
          <a:prstGeom prst="rect">
            <a:avLst/>
          </a:prstGeom>
          <a:noFill/>
          <a:ln>
            <a:noFill/>
          </a:ln>
        </p:spPr>
      </p:pic>
      <p:pic>
        <p:nvPicPr>
          <p:cNvPr id="325" name="Google Shape;325;p43"/>
          <p:cNvPicPr preferRelativeResize="0"/>
          <p:nvPr/>
        </p:nvPicPr>
        <p:blipFill>
          <a:blip r:embed="rId4">
            <a:alphaModFix/>
          </a:blip>
          <a:stretch>
            <a:fillRect/>
          </a:stretch>
        </p:blipFill>
        <p:spPr>
          <a:xfrm>
            <a:off x="2018150" y="1513625"/>
            <a:ext cx="5451850" cy="2746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4"/>
          <p:cNvSpPr txBox="1"/>
          <p:nvPr>
            <p:ph idx="6" type="subTitle"/>
          </p:nvPr>
        </p:nvSpPr>
        <p:spPr>
          <a:xfrm flipH="1">
            <a:off x="6298100" y="2685359"/>
            <a:ext cx="1404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ighteous"/>
                <a:ea typeface="Righteous"/>
                <a:cs typeface="Righteous"/>
                <a:sym typeface="Righteous"/>
              </a:rPr>
              <a:t>Costoso.</a:t>
            </a:r>
            <a:endParaRPr sz="1800">
              <a:latin typeface="Righteous"/>
              <a:ea typeface="Righteous"/>
              <a:cs typeface="Righteous"/>
              <a:sym typeface="Righteous"/>
            </a:endParaRPr>
          </a:p>
        </p:txBody>
      </p:sp>
      <p:cxnSp>
        <p:nvCxnSpPr>
          <p:cNvPr id="331" name="Google Shape;331;p44"/>
          <p:cNvCxnSpPr/>
          <p:nvPr/>
        </p:nvCxnSpPr>
        <p:spPr>
          <a:xfrm flipH="1" rot="10800000">
            <a:off x="5437700" y="2550851"/>
            <a:ext cx="3125400" cy="20100"/>
          </a:xfrm>
          <a:prstGeom prst="straightConnector1">
            <a:avLst/>
          </a:prstGeom>
          <a:noFill/>
          <a:ln cap="flat" cmpd="sng" w="9525">
            <a:solidFill>
              <a:schemeClr val="lt1"/>
            </a:solidFill>
            <a:prstDash val="solid"/>
            <a:round/>
            <a:headEnd len="med" w="med" type="none"/>
            <a:tailEnd len="med" w="med" type="none"/>
          </a:ln>
        </p:spPr>
      </p:cxnSp>
      <p:cxnSp>
        <p:nvCxnSpPr>
          <p:cNvPr id="332" name="Google Shape;332;p44"/>
          <p:cNvCxnSpPr/>
          <p:nvPr/>
        </p:nvCxnSpPr>
        <p:spPr>
          <a:xfrm>
            <a:off x="3027225" y="1878000"/>
            <a:ext cx="15000" cy="2578800"/>
          </a:xfrm>
          <a:prstGeom prst="straightConnector1">
            <a:avLst/>
          </a:prstGeom>
          <a:noFill/>
          <a:ln cap="flat" cmpd="sng" w="9525">
            <a:solidFill>
              <a:schemeClr val="lt1"/>
            </a:solidFill>
            <a:prstDash val="solid"/>
            <a:round/>
            <a:headEnd len="med" w="med" type="none"/>
            <a:tailEnd len="med" w="med" type="none"/>
          </a:ln>
          <a:effectLst>
            <a:outerShdw blurRad="57150" rotWithShape="0" algn="bl" dir="5400000" dist="19050">
              <a:srgbClr val="000000">
                <a:alpha val="50000"/>
              </a:srgbClr>
            </a:outerShdw>
          </a:effectLst>
        </p:spPr>
      </p:cxnSp>
      <p:sp>
        <p:nvSpPr>
          <p:cNvPr id="333" name="Google Shape;333;p44"/>
          <p:cNvSpPr txBox="1"/>
          <p:nvPr>
            <p:ph type="ctrTitle"/>
          </p:nvPr>
        </p:nvSpPr>
        <p:spPr>
          <a:xfrm flipH="1">
            <a:off x="693200" y="737851"/>
            <a:ext cx="1650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Ventajas</a:t>
            </a:r>
            <a:endParaRPr/>
          </a:p>
        </p:txBody>
      </p:sp>
      <p:sp>
        <p:nvSpPr>
          <p:cNvPr id="334" name="Google Shape;334;p44"/>
          <p:cNvSpPr txBox="1"/>
          <p:nvPr>
            <p:ph idx="1" type="subTitle"/>
          </p:nvPr>
        </p:nvSpPr>
        <p:spPr>
          <a:xfrm flipH="1">
            <a:off x="358400" y="1893455"/>
            <a:ext cx="2319900" cy="203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ighteous"/>
                <a:ea typeface="Righteous"/>
                <a:cs typeface="Righteous"/>
                <a:sym typeface="Righteous"/>
              </a:rPr>
              <a:t>L</a:t>
            </a:r>
            <a:r>
              <a:rPr lang="en" sz="1800">
                <a:latin typeface="Righteous"/>
                <a:ea typeface="Righteous"/>
                <a:cs typeface="Righteous"/>
                <a:sym typeface="Righteous"/>
              </a:rPr>
              <a:t>a recuperación adecuada de un objeto en caso de daños o errores.</a:t>
            </a:r>
            <a:endParaRPr sz="1800">
              <a:latin typeface="Righteous"/>
              <a:ea typeface="Righteous"/>
              <a:cs typeface="Righteous"/>
              <a:sym typeface="Righteous"/>
            </a:endParaRPr>
          </a:p>
        </p:txBody>
      </p:sp>
      <p:sp>
        <p:nvSpPr>
          <p:cNvPr id="335" name="Google Shape;335;p44"/>
          <p:cNvSpPr txBox="1"/>
          <p:nvPr>
            <p:ph idx="2" type="ctrTitle"/>
          </p:nvPr>
        </p:nvSpPr>
        <p:spPr>
          <a:xfrm flipH="1">
            <a:off x="6085625" y="418301"/>
            <a:ext cx="1650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Desventajas</a:t>
            </a:r>
            <a:endParaRPr/>
          </a:p>
        </p:txBody>
      </p:sp>
      <p:sp>
        <p:nvSpPr>
          <p:cNvPr id="336" name="Google Shape;336;p44"/>
          <p:cNvSpPr txBox="1"/>
          <p:nvPr>
            <p:ph idx="3" type="subTitle"/>
          </p:nvPr>
        </p:nvSpPr>
        <p:spPr>
          <a:xfrm flipH="1">
            <a:off x="5812337" y="1446641"/>
            <a:ext cx="2196900" cy="123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Righteous"/>
                <a:ea typeface="Righteous"/>
                <a:cs typeface="Righteous"/>
                <a:sym typeface="Righteous"/>
              </a:rPr>
              <a:t>Conservación de los límites de la encapsulación.</a:t>
            </a:r>
            <a:endParaRPr sz="1700">
              <a:latin typeface="Righteous"/>
              <a:ea typeface="Righteous"/>
              <a:cs typeface="Righteous"/>
              <a:sym typeface="Righteous"/>
            </a:endParaRPr>
          </a:p>
        </p:txBody>
      </p:sp>
      <p:pic>
        <p:nvPicPr>
          <p:cNvPr id="337" name="Google Shape;337;p44"/>
          <p:cNvPicPr preferRelativeResize="0"/>
          <p:nvPr/>
        </p:nvPicPr>
        <p:blipFill>
          <a:blip r:embed="rId3">
            <a:alphaModFix/>
          </a:blip>
          <a:stretch>
            <a:fillRect/>
          </a:stretch>
        </p:blipFill>
        <p:spPr>
          <a:xfrm>
            <a:off x="145127" y="418300"/>
            <a:ext cx="2746425" cy="1357026"/>
          </a:xfrm>
          <a:prstGeom prst="rect">
            <a:avLst/>
          </a:prstGeom>
          <a:noFill/>
          <a:ln>
            <a:noFill/>
          </a:ln>
        </p:spPr>
      </p:pic>
      <p:pic>
        <p:nvPicPr>
          <p:cNvPr id="338" name="Google Shape;338;p44"/>
          <p:cNvPicPr preferRelativeResize="0"/>
          <p:nvPr/>
        </p:nvPicPr>
        <p:blipFill>
          <a:blip r:embed="rId3">
            <a:alphaModFix/>
          </a:blip>
          <a:stretch>
            <a:fillRect/>
          </a:stretch>
        </p:blipFill>
        <p:spPr>
          <a:xfrm>
            <a:off x="5537563" y="146500"/>
            <a:ext cx="2746425" cy="1300150"/>
          </a:xfrm>
          <a:prstGeom prst="rect">
            <a:avLst/>
          </a:prstGeom>
          <a:noFill/>
          <a:ln>
            <a:noFill/>
          </a:ln>
        </p:spPr>
      </p:pic>
      <p:sp>
        <p:nvSpPr>
          <p:cNvPr id="339" name="Google Shape;339;p44"/>
          <p:cNvSpPr txBox="1"/>
          <p:nvPr>
            <p:ph idx="6" type="subTitle"/>
          </p:nvPr>
        </p:nvSpPr>
        <p:spPr>
          <a:xfrm flipH="1">
            <a:off x="5875175" y="3434547"/>
            <a:ext cx="2071200" cy="86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ighteous"/>
                <a:ea typeface="Righteous"/>
                <a:cs typeface="Righteous"/>
                <a:sym typeface="Righteous"/>
              </a:rPr>
              <a:t>Dificultad de implementación.</a:t>
            </a:r>
            <a:endParaRPr sz="1800">
              <a:latin typeface="Righteous"/>
              <a:ea typeface="Righteous"/>
              <a:cs typeface="Righteous"/>
              <a:sym typeface="Righteous"/>
            </a:endParaRPr>
          </a:p>
        </p:txBody>
      </p:sp>
      <p:cxnSp>
        <p:nvCxnSpPr>
          <p:cNvPr id="340" name="Google Shape;340;p44"/>
          <p:cNvCxnSpPr/>
          <p:nvPr/>
        </p:nvCxnSpPr>
        <p:spPr>
          <a:xfrm flipH="1" rot="10800000">
            <a:off x="5348075" y="3207039"/>
            <a:ext cx="3125400" cy="20100"/>
          </a:xfrm>
          <a:prstGeom prst="straightConnector1">
            <a:avLst/>
          </a:prstGeom>
          <a:noFill/>
          <a:ln cap="flat" cmpd="sng" w="9525">
            <a:solidFill>
              <a:schemeClr val="lt1"/>
            </a:solidFill>
            <a:prstDash val="solid"/>
            <a:round/>
            <a:headEnd len="med" w="med" type="none"/>
            <a:tailEnd len="med" w="med" type="none"/>
          </a:ln>
        </p:spPr>
      </p:cxnSp>
      <p:pic>
        <p:nvPicPr>
          <p:cNvPr id="341" name="Google Shape;341;p44"/>
          <p:cNvPicPr preferRelativeResize="0"/>
          <p:nvPr/>
        </p:nvPicPr>
        <p:blipFill>
          <a:blip r:embed="rId4">
            <a:alphaModFix/>
          </a:blip>
          <a:stretch>
            <a:fillRect/>
          </a:stretch>
        </p:blipFill>
        <p:spPr>
          <a:xfrm rot="2105642">
            <a:off x="3849563" y="1004003"/>
            <a:ext cx="880667" cy="699903"/>
          </a:xfrm>
          <a:prstGeom prst="rect">
            <a:avLst/>
          </a:prstGeom>
          <a:noFill/>
          <a:ln>
            <a:noFill/>
          </a:ln>
        </p:spPr>
      </p:pic>
      <p:grpSp>
        <p:nvGrpSpPr>
          <p:cNvPr id="342" name="Google Shape;342;p44"/>
          <p:cNvGrpSpPr/>
          <p:nvPr/>
        </p:nvGrpSpPr>
        <p:grpSpPr>
          <a:xfrm rot="-1676487">
            <a:off x="3515670" y="3744909"/>
            <a:ext cx="774792" cy="792567"/>
            <a:chOff x="3043239" y="3215626"/>
            <a:chExt cx="366008" cy="348670"/>
          </a:xfrm>
        </p:grpSpPr>
        <p:sp>
          <p:nvSpPr>
            <p:cNvPr id="343" name="Google Shape;343;p44"/>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adFill>
              <a:gsLst>
                <a:gs pos="0">
                  <a:srgbClr val="FA7CC7"/>
                </a:gs>
                <a:gs pos="100000">
                  <a:srgbClr val="E0128E"/>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4"/>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adFill>
              <a:gsLst>
                <a:gs pos="0">
                  <a:srgbClr val="FA7CC7"/>
                </a:gs>
                <a:gs pos="100000">
                  <a:srgbClr val="E0128E"/>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5"/>
          <p:cNvSpPr txBox="1"/>
          <p:nvPr>
            <p:ph idx="4294967295" type="body"/>
          </p:nvPr>
        </p:nvSpPr>
        <p:spPr>
          <a:xfrm>
            <a:off x="2385675" y="1289450"/>
            <a:ext cx="4148400" cy="1947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4600">
                <a:latin typeface="Impact"/>
                <a:ea typeface="Impact"/>
                <a:cs typeface="Impact"/>
                <a:sym typeface="Impact"/>
              </a:rPr>
              <a:t>Ejemplo de la implementación </a:t>
            </a:r>
            <a:endParaRPr sz="4600">
              <a:latin typeface="Impact"/>
              <a:ea typeface="Impact"/>
              <a:cs typeface="Impact"/>
              <a:sym typeface="Impact"/>
            </a:endParaRPr>
          </a:p>
        </p:txBody>
      </p:sp>
      <p:pic>
        <p:nvPicPr>
          <p:cNvPr id="350" name="Google Shape;350;p45"/>
          <p:cNvPicPr preferRelativeResize="0"/>
          <p:nvPr/>
        </p:nvPicPr>
        <p:blipFill>
          <a:blip r:embed="rId3">
            <a:alphaModFix/>
          </a:blip>
          <a:stretch>
            <a:fillRect/>
          </a:stretch>
        </p:blipFill>
        <p:spPr>
          <a:xfrm>
            <a:off x="1456950" y="16050"/>
            <a:ext cx="6230100" cy="4494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ph idx="4" type="title"/>
          </p:nvPr>
        </p:nvSpPr>
        <p:spPr>
          <a:xfrm>
            <a:off x="1816900" y="1470025"/>
            <a:ext cx="53436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Conclusiones</a:t>
            </a:r>
            <a:endParaRPr sz="6000"/>
          </a:p>
        </p:txBody>
      </p:sp>
      <p:sp>
        <p:nvSpPr>
          <p:cNvPr id="356" name="Google Shape;356;p46"/>
          <p:cNvSpPr/>
          <p:nvPr/>
        </p:nvSpPr>
        <p:spPr>
          <a:xfrm>
            <a:off x="2053400" y="1656850"/>
            <a:ext cx="5107200" cy="1235100"/>
          </a:xfrm>
          <a:prstGeom prst="roundRect">
            <a:avLst>
              <a:gd fmla="val 16667" name="adj"/>
            </a:avLst>
          </a:prstGeom>
          <a:noFill/>
          <a:ln cap="flat" cmpd="sng" w="28575">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6"/>
          <p:cNvSpPr/>
          <p:nvPr/>
        </p:nvSpPr>
        <p:spPr>
          <a:xfrm>
            <a:off x="1951100" y="1593625"/>
            <a:ext cx="5209500" cy="12351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46"/>
          <p:cNvGrpSpPr/>
          <p:nvPr/>
        </p:nvGrpSpPr>
        <p:grpSpPr>
          <a:xfrm rot="-1603524">
            <a:off x="950037" y="3611626"/>
            <a:ext cx="953364" cy="902539"/>
            <a:chOff x="3043239" y="3215626"/>
            <a:chExt cx="366008" cy="348670"/>
          </a:xfrm>
        </p:grpSpPr>
        <p:sp>
          <p:nvSpPr>
            <p:cNvPr id="359" name="Google Shape;359;p46"/>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adFill>
              <a:gsLst>
                <a:gs pos="0">
                  <a:srgbClr val="FA7CC7"/>
                </a:gs>
                <a:gs pos="100000">
                  <a:srgbClr val="E0128E"/>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6"/>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adFill>
              <a:gsLst>
                <a:gs pos="0">
                  <a:srgbClr val="FA7CC7"/>
                </a:gs>
                <a:gs pos="100000">
                  <a:srgbClr val="E0128E"/>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1" name="Google Shape;361;p46"/>
          <p:cNvPicPr preferRelativeResize="0"/>
          <p:nvPr/>
        </p:nvPicPr>
        <p:blipFill>
          <a:blip r:embed="rId3">
            <a:alphaModFix/>
          </a:blip>
          <a:stretch>
            <a:fillRect/>
          </a:stretch>
        </p:blipFill>
        <p:spPr>
          <a:xfrm>
            <a:off x="6532925" y="4174700"/>
            <a:ext cx="2884749" cy="296500"/>
          </a:xfrm>
          <a:prstGeom prst="rect">
            <a:avLst/>
          </a:prstGeom>
          <a:noFill/>
          <a:ln>
            <a:noFill/>
          </a:ln>
        </p:spPr>
      </p:pic>
      <p:pic>
        <p:nvPicPr>
          <p:cNvPr id="362" name="Google Shape;362;p46"/>
          <p:cNvPicPr preferRelativeResize="0"/>
          <p:nvPr/>
        </p:nvPicPr>
        <p:blipFill>
          <a:blip r:embed="rId3">
            <a:alphaModFix/>
          </a:blip>
          <a:stretch>
            <a:fillRect/>
          </a:stretch>
        </p:blipFill>
        <p:spPr>
          <a:xfrm>
            <a:off x="-395350" y="385975"/>
            <a:ext cx="2884749" cy="296500"/>
          </a:xfrm>
          <a:prstGeom prst="rect">
            <a:avLst/>
          </a:prstGeom>
          <a:noFill/>
          <a:ln>
            <a:noFill/>
          </a:ln>
        </p:spPr>
      </p:pic>
      <p:pic>
        <p:nvPicPr>
          <p:cNvPr id="363" name="Google Shape;363;p46"/>
          <p:cNvPicPr preferRelativeResize="0"/>
          <p:nvPr/>
        </p:nvPicPr>
        <p:blipFill>
          <a:blip r:embed="rId4">
            <a:alphaModFix/>
          </a:blip>
          <a:stretch>
            <a:fillRect/>
          </a:stretch>
        </p:blipFill>
        <p:spPr>
          <a:xfrm rot="2105642">
            <a:off x="7281738" y="509703"/>
            <a:ext cx="880667" cy="6999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grpSp>
        <p:nvGrpSpPr>
          <p:cNvPr id="368" name="Google Shape;368;p47"/>
          <p:cNvGrpSpPr/>
          <p:nvPr/>
        </p:nvGrpSpPr>
        <p:grpSpPr>
          <a:xfrm rot="-1603524">
            <a:off x="388937" y="365201"/>
            <a:ext cx="953364" cy="902539"/>
            <a:chOff x="3043239" y="3215626"/>
            <a:chExt cx="366008" cy="348670"/>
          </a:xfrm>
        </p:grpSpPr>
        <p:sp>
          <p:nvSpPr>
            <p:cNvPr id="369" name="Google Shape;369;p47"/>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adFill>
              <a:gsLst>
                <a:gs pos="0">
                  <a:srgbClr val="70E5FF"/>
                </a:gs>
                <a:gs pos="100000">
                  <a:srgbClr val="09BCE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7"/>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adFill>
              <a:gsLst>
                <a:gs pos="0">
                  <a:srgbClr val="70E5FF"/>
                </a:gs>
                <a:gs pos="100000">
                  <a:srgbClr val="09BCE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47"/>
          <p:cNvGrpSpPr/>
          <p:nvPr/>
        </p:nvGrpSpPr>
        <p:grpSpPr>
          <a:xfrm rot="-1603524">
            <a:off x="388937" y="277126"/>
            <a:ext cx="953364" cy="902539"/>
            <a:chOff x="3043239" y="3215626"/>
            <a:chExt cx="366008" cy="348670"/>
          </a:xfrm>
        </p:grpSpPr>
        <p:sp>
          <p:nvSpPr>
            <p:cNvPr id="372" name="Google Shape;372;p47"/>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adFill>
              <a:gsLst>
                <a:gs pos="0">
                  <a:srgbClr val="FA7CC7"/>
                </a:gs>
                <a:gs pos="100000">
                  <a:srgbClr val="E0128E"/>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7"/>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adFill>
              <a:gsLst>
                <a:gs pos="0">
                  <a:srgbClr val="FA7CC7"/>
                </a:gs>
                <a:gs pos="100000">
                  <a:srgbClr val="E0128E"/>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4" name="Google Shape;374;p47"/>
          <p:cNvPicPr preferRelativeResize="0"/>
          <p:nvPr/>
        </p:nvPicPr>
        <p:blipFill>
          <a:blip r:embed="rId3">
            <a:alphaModFix/>
          </a:blip>
          <a:stretch>
            <a:fillRect/>
          </a:stretch>
        </p:blipFill>
        <p:spPr>
          <a:xfrm>
            <a:off x="440875" y="387425"/>
            <a:ext cx="8443351" cy="4389700"/>
          </a:xfrm>
          <a:prstGeom prst="rect">
            <a:avLst/>
          </a:prstGeom>
          <a:noFill/>
          <a:ln>
            <a:noFill/>
          </a:ln>
        </p:spPr>
      </p:pic>
      <p:pic>
        <p:nvPicPr>
          <p:cNvPr id="375" name="Google Shape;375;p47"/>
          <p:cNvPicPr preferRelativeResize="0"/>
          <p:nvPr/>
        </p:nvPicPr>
        <p:blipFill>
          <a:blip r:embed="rId4">
            <a:alphaModFix/>
          </a:blip>
          <a:stretch>
            <a:fillRect/>
          </a:stretch>
        </p:blipFill>
        <p:spPr>
          <a:xfrm>
            <a:off x="1624375" y="855025"/>
            <a:ext cx="6070550" cy="3273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1"/>
          <p:cNvSpPr txBox="1"/>
          <p:nvPr>
            <p:ph idx="1" type="subTitle"/>
          </p:nvPr>
        </p:nvSpPr>
        <p:spPr>
          <a:xfrm flipH="1">
            <a:off x="1892150" y="1467450"/>
            <a:ext cx="6110400" cy="31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0">
                <a:latin typeface="Work Sans Black"/>
                <a:ea typeface="Work Sans Black"/>
                <a:cs typeface="Work Sans Black"/>
                <a:sym typeface="Work Sans Black"/>
              </a:rPr>
              <a:t>Introduccion </a:t>
            </a:r>
            <a:endParaRPr sz="7000">
              <a:latin typeface="Work Sans Black"/>
              <a:ea typeface="Work Sans Black"/>
              <a:cs typeface="Work Sans Black"/>
              <a:sym typeface="Work Sans Black"/>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164" name="Google Shape;164;p31"/>
          <p:cNvPicPr preferRelativeResize="0"/>
          <p:nvPr/>
        </p:nvPicPr>
        <p:blipFill>
          <a:blip r:embed="rId3">
            <a:alphaModFix/>
          </a:blip>
          <a:stretch>
            <a:fillRect/>
          </a:stretch>
        </p:blipFill>
        <p:spPr>
          <a:xfrm>
            <a:off x="1325925" y="272125"/>
            <a:ext cx="6492150" cy="3884350"/>
          </a:xfrm>
          <a:prstGeom prst="rect">
            <a:avLst/>
          </a:prstGeom>
          <a:noFill/>
          <a:ln>
            <a:noFill/>
          </a:ln>
        </p:spPr>
      </p:pic>
      <p:pic>
        <p:nvPicPr>
          <p:cNvPr id="165" name="Google Shape;165;p31"/>
          <p:cNvPicPr preferRelativeResize="0"/>
          <p:nvPr/>
        </p:nvPicPr>
        <p:blipFill>
          <a:blip r:embed="rId4">
            <a:alphaModFix/>
          </a:blip>
          <a:stretch>
            <a:fillRect/>
          </a:stretch>
        </p:blipFill>
        <p:spPr>
          <a:xfrm rot="-3328250">
            <a:off x="233263" y="4043753"/>
            <a:ext cx="880667" cy="699902"/>
          </a:xfrm>
          <a:prstGeom prst="rect">
            <a:avLst/>
          </a:prstGeom>
          <a:noFill/>
          <a:ln>
            <a:noFill/>
          </a:ln>
        </p:spPr>
      </p:pic>
      <p:pic>
        <p:nvPicPr>
          <p:cNvPr id="166" name="Google Shape;166;p31"/>
          <p:cNvPicPr preferRelativeResize="0"/>
          <p:nvPr/>
        </p:nvPicPr>
        <p:blipFill>
          <a:blip r:embed="rId5">
            <a:alphaModFix/>
          </a:blip>
          <a:stretch>
            <a:fillRect/>
          </a:stretch>
        </p:blipFill>
        <p:spPr>
          <a:xfrm>
            <a:off x="8002550" y="892750"/>
            <a:ext cx="1276676" cy="296500"/>
          </a:xfrm>
          <a:prstGeom prst="rect">
            <a:avLst/>
          </a:prstGeom>
          <a:noFill/>
          <a:ln>
            <a:noFill/>
          </a:ln>
        </p:spPr>
      </p:pic>
      <p:pic>
        <p:nvPicPr>
          <p:cNvPr id="167" name="Google Shape;167;p31"/>
          <p:cNvPicPr preferRelativeResize="0"/>
          <p:nvPr/>
        </p:nvPicPr>
        <p:blipFill>
          <a:blip r:embed="rId5">
            <a:alphaModFix/>
          </a:blip>
          <a:stretch>
            <a:fillRect/>
          </a:stretch>
        </p:blipFill>
        <p:spPr>
          <a:xfrm>
            <a:off x="8002550" y="4156475"/>
            <a:ext cx="1276676" cy="296500"/>
          </a:xfrm>
          <a:prstGeom prst="rect">
            <a:avLst/>
          </a:prstGeom>
          <a:noFill/>
          <a:ln>
            <a:noFill/>
          </a:ln>
        </p:spPr>
      </p:pic>
      <p:pic>
        <p:nvPicPr>
          <p:cNvPr id="168" name="Google Shape;168;p31"/>
          <p:cNvPicPr preferRelativeResize="0"/>
          <p:nvPr/>
        </p:nvPicPr>
        <p:blipFill>
          <a:blip r:embed="rId6">
            <a:alphaModFix/>
          </a:blip>
          <a:stretch>
            <a:fillRect/>
          </a:stretch>
        </p:blipFill>
        <p:spPr>
          <a:xfrm>
            <a:off x="135700" y="111695"/>
            <a:ext cx="855107" cy="853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2"/>
          <p:cNvSpPr txBox="1"/>
          <p:nvPr>
            <p:ph type="ctrTitle"/>
          </p:nvPr>
        </p:nvSpPr>
        <p:spPr>
          <a:xfrm>
            <a:off x="617619" y="2771475"/>
            <a:ext cx="2470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Abstract Factory </a:t>
            </a:r>
            <a:endParaRPr/>
          </a:p>
        </p:txBody>
      </p:sp>
      <p:sp>
        <p:nvSpPr>
          <p:cNvPr id="174" name="Google Shape;174;p32"/>
          <p:cNvSpPr txBox="1"/>
          <p:nvPr>
            <p:ph idx="2" type="title"/>
          </p:nvPr>
        </p:nvSpPr>
        <p:spPr>
          <a:xfrm>
            <a:off x="617619" y="1714374"/>
            <a:ext cx="8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175" name="Google Shape;175;p32"/>
          <p:cNvPicPr preferRelativeResize="0"/>
          <p:nvPr/>
        </p:nvPicPr>
        <p:blipFill rotWithShape="1">
          <a:blip r:embed="rId3">
            <a:alphaModFix/>
          </a:blip>
          <a:srcRect b="7920" l="0" r="0" t="7911"/>
          <a:stretch/>
        </p:blipFill>
        <p:spPr>
          <a:xfrm>
            <a:off x="4040450" y="615275"/>
            <a:ext cx="3797600" cy="3827050"/>
          </a:xfrm>
          <a:prstGeom prst="rect">
            <a:avLst/>
          </a:prstGeom>
          <a:noFill/>
          <a:ln>
            <a:noFill/>
          </a:ln>
        </p:spPr>
      </p:pic>
      <p:pic>
        <p:nvPicPr>
          <p:cNvPr id="176" name="Google Shape;176;p32"/>
          <p:cNvPicPr preferRelativeResize="0"/>
          <p:nvPr/>
        </p:nvPicPr>
        <p:blipFill rotWithShape="1">
          <a:blip r:embed="rId4">
            <a:alphaModFix/>
          </a:blip>
          <a:srcRect b="4643" l="0" r="0" t="4661"/>
          <a:stretch/>
        </p:blipFill>
        <p:spPr>
          <a:xfrm>
            <a:off x="6620025" y="399025"/>
            <a:ext cx="3342575" cy="4248876"/>
          </a:xfrm>
          <a:prstGeom prst="rect">
            <a:avLst/>
          </a:prstGeom>
          <a:noFill/>
          <a:ln>
            <a:noFill/>
          </a:ln>
        </p:spPr>
      </p:pic>
      <p:pic>
        <p:nvPicPr>
          <p:cNvPr id="177" name="Google Shape;177;p32"/>
          <p:cNvPicPr preferRelativeResize="0"/>
          <p:nvPr/>
        </p:nvPicPr>
        <p:blipFill>
          <a:blip r:embed="rId5">
            <a:alphaModFix/>
          </a:blip>
          <a:stretch>
            <a:fillRect/>
          </a:stretch>
        </p:blipFill>
        <p:spPr>
          <a:xfrm rot="5157902">
            <a:off x="1585250" y="297875"/>
            <a:ext cx="663801" cy="527550"/>
          </a:xfrm>
          <a:prstGeom prst="rect">
            <a:avLst/>
          </a:prstGeom>
          <a:noFill/>
          <a:ln>
            <a:noFill/>
          </a:ln>
        </p:spPr>
      </p:pic>
      <p:pic>
        <p:nvPicPr>
          <p:cNvPr id="178" name="Google Shape;178;p32"/>
          <p:cNvPicPr preferRelativeResize="0"/>
          <p:nvPr/>
        </p:nvPicPr>
        <p:blipFill>
          <a:blip r:embed="rId6">
            <a:alphaModFix/>
          </a:blip>
          <a:stretch>
            <a:fillRect/>
          </a:stretch>
        </p:blipFill>
        <p:spPr>
          <a:xfrm>
            <a:off x="617624" y="3349279"/>
            <a:ext cx="1778952" cy="296500"/>
          </a:xfrm>
          <a:prstGeom prst="rect">
            <a:avLst/>
          </a:prstGeom>
          <a:noFill/>
          <a:ln>
            <a:noFill/>
          </a:ln>
        </p:spPr>
      </p:pic>
      <p:pic>
        <p:nvPicPr>
          <p:cNvPr id="179" name="Google Shape;179;p32"/>
          <p:cNvPicPr preferRelativeResize="0"/>
          <p:nvPr/>
        </p:nvPicPr>
        <p:blipFill>
          <a:blip r:embed="rId7">
            <a:alphaModFix/>
          </a:blip>
          <a:stretch>
            <a:fillRect/>
          </a:stretch>
        </p:blipFill>
        <p:spPr>
          <a:xfrm>
            <a:off x="3583275" y="4442320"/>
            <a:ext cx="855107" cy="853725"/>
          </a:xfrm>
          <a:prstGeom prst="rect">
            <a:avLst/>
          </a:prstGeom>
          <a:noFill/>
          <a:ln>
            <a:noFill/>
          </a:ln>
        </p:spPr>
      </p:pic>
      <p:pic>
        <p:nvPicPr>
          <p:cNvPr id="180" name="Google Shape;180;p32"/>
          <p:cNvPicPr preferRelativeResize="0"/>
          <p:nvPr/>
        </p:nvPicPr>
        <p:blipFill>
          <a:blip r:embed="rId5">
            <a:alphaModFix/>
          </a:blip>
          <a:stretch>
            <a:fillRect/>
          </a:stretch>
        </p:blipFill>
        <p:spPr>
          <a:xfrm rot="-1433670">
            <a:off x="209175" y="4360474"/>
            <a:ext cx="663801" cy="527550"/>
          </a:xfrm>
          <a:prstGeom prst="rect">
            <a:avLst/>
          </a:prstGeom>
          <a:noFill/>
          <a:ln>
            <a:noFill/>
          </a:ln>
        </p:spPr>
      </p:pic>
      <p:pic>
        <p:nvPicPr>
          <p:cNvPr id="181" name="Google Shape;181;p32"/>
          <p:cNvPicPr preferRelativeResize="0"/>
          <p:nvPr/>
        </p:nvPicPr>
        <p:blipFill>
          <a:blip r:embed="rId8">
            <a:alphaModFix/>
          </a:blip>
          <a:stretch>
            <a:fillRect/>
          </a:stretch>
        </p:blipFill>
        <p:spPr>
          <a:xfrm rot="36">
            <a:off x="3567995" y="4427072"/>
            <a:ext cx="885660" cy="88422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p:nvPr/>
        </p:nvSpPr>
        <p:spPr>
          <a:xfrm>
            <a:off x="1256475" y="1037925"/>
            <a:ext cx="6993300" cy="3174600"/>
          </a:xfrm>
          <a:prstGeom prst="roundRect">
            <a:avLst>
              <a:gd fmla="val 16667" name="adj"/>
            </a:avLst>
          </a:prstGeom>
          <a:noFill/>
          <a:ln cap="flat" cmpd="sng" w="19050">
            <a:solidFill>
              <a:schemeClr val="accent1"/>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3"/>
          <p:cNvSpPr/>
          <p:nvPr/>
        </p:nvSpPr>
        <p:spPr>
          <a:xfrm>
            <a:off x="1256475" y="1037925"/>
            <a:ext cx="6993300" cy="31746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t/>
            </a:r>
            <a:endParaRPr>
              <a:solidFill>
                <a:schemeClr val="lt1"/>
              </a:solidFill>
              <a:latin typeface="Varela Round"/>
              <a:ea typeface="Varela Round"/>
              <a:cs typeface="Varela Round"/>
              <a:sym typeface="Varela Round"/>
            </a:endParaRPr>
          </a:p>
          <a:p>
            <a:pPr indent="0" lvl="0" marL="0" rtl="0" algn="just">
              <a:lnSpc>
                <a:spcPct val="115000"/>
              </a:lnSpc>
              <a:spcBef>
                <a:spcPts val="1200"/>
              </a:spcBef>
              <a:spcAft>
                <a:spcPts val="0"/>
              </a:spcAft>
              <a:buNone/>
            </a:pPr>
            <a:r>
              <a:t/>
            </a:r>
            <a:endParaRPr>
              <a:solidFill>
                <a:schemeClr val="lt1"/>
              </a:solidFill>
              <a:latin typeface="Varela Round"/>
              <a:ea typeface="Varela Round"/>
              <a:cs typeface="Varela Round"/>
              <a:sym typeface="Varela Round"/>
            </a:endParaRPr>
          </a:p>
          <a:p>
            <a:pPr indent="0" lvl="0" marL="0" rtl="0" algn="just">
              <a:lnSpc>
                <a:spcPct val="115000"/>
              </a:lnSpc>
              <a:spcBef>
                <a:spcPts val="1200"/>
              </a:spcBef>
              <a:spcAft>
                <a:spcPts val="0"/>
              </a:spcAft>
              <a:buClr>
                <a:schemeClr val="dk1"/>
              </a:buClr>
              <a:buSzPts val="1100"/>
              <a:buFont typeface="Arial"/>
              <a:buNone/>
            </a:pPr>
            <a:r>
              <a:rPr lang="en">
                <a:solidFill>
                  <a:schemeClr val="lt1"/>
                </a:solidFill>
                <a:latin typeface="Varela Round"/>
                <a:ea typeface="Varela Round"/>
                <a:cs typeface="Varela Round"/>
                <a:sym typeface="Varela Round"/>
              </a:rPr>
              <a:t>El Abstract Factory como su nombre lo indica, es una fábrica que crea objetos de una misma familia, se utiliza cuando se deben manejar varias familias en una misma aplicación. Además, que el cliente solo interactúa con las interfaces sin conocer las clases en concreto. </a:t>
            </a:r>
            <a:endParaRPr>
              <a:solidFill>
                <a:schemeClr val="lt1"/>
              </a:solidFill>
              <a:latin typeface="Varela Round"/>
              <a:ea typeface="Varela Round"/>
              <a:cs typeface="Varela Round"/>
              <a:sym typeface="Varela Round"/>
            </a:endParaRPr>
          </a:p>
          <a:p>
            <a:pPr indent="0" lvl="0" marL="0" rtl="0" algn="l">
              <a:spcBef>
                <a:spcPts val="1200"/>
              </a:spcBef>
              <a:spcAft>
                <a:spcPts val="0"/>
              </a:spcAft>
              <a:buNone/>
            </a:pPr>
            <a:r>
              <a:t/>
            </a:r>
            <a:endParaRPr/>
          </a:p>
        </p:txBody>
      </p:sp>
      <p:sp>
        <p:nvSpPr>
          <p:cNvPr id="188" name="Google Shape;188;p33"/>
          <p:cNvSpPr txBox="1"/>
          <p:nvPr/>
        </p:nvSpPr>
        <p:spPr>
          <a:xfrm>
            <a:off x="1759800" y="1255825"/>
            <a:ext cx="5624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3300">
                <a:solidFill>
                  <a:schemeClr val="lt1"/>
                </a:solidFill>
                <a:latin typeface="Varela Round"/>
                <a:ea typeface="Varela Round"/>
                <a:cs typeface="Varela Round"/>
                <a:sym typeface="Varela Round"/>
              </a:rPr>
              <a:t>¿En qué consiste?</a:t>
            </a:r>
            <a:endParaRPr sz="3300">
              <a:solidFill>
                <a:schemeClr val="lt1"/>
              </a:solidFill>
              <a:latin typeface="Varela Round"/>
              <a:ea typeface="Varela Round"/>
              <a:cs typeface="Varela Round"/>
              <a:sym typeface="Varela Round"/>
            </a:endParaRPr>
          </a:p>
        </p:txBody>
      </p:sp>
      <p:pic>
        <p:nvPicPr>
          <p:cNvPr id="189" name="Google Shape;189;p33"/>
          <p:cNvPicPr preferRelativeResize="0"/>
          <p:nvPr/>
        </p:nvPicPr>
        <p:blipFill rotWithShape="1">
          <a:blip r:embed="rId3">
            <a:alphaModFix/>
          </a:blip>
          <a:srcRect b="0" l="0" r="0" t="0"/>
          <a:stretch/>
        </p:blipFill>
        <p:spPr>
          <a:xfrm rot="2298419">
            <a:off x="7930275" y="4493619"/>
            <a:ext cx="855107" cy="853725"/>
          </a:xfrm>
          <a:prstGeom prst="rect">
            <a:avLst/>
          </a:prstGeom>
          <a:noFill/>
          <a:ln>
            <a:noFill/>
          </a:ln>
        </p:spPr>
      </p:pic>
      <p:pic>
        <p:nvPicPr>
          <p:cNvPr id="190" name="Google Shape;190;p33"/>
          <p:cNvPicPr preferRelativeResize="0"/>
          <p:nvPr/>
        </p:nvPicPr>
        <p:blipFill>
          <a:blip r:embed="rId4">
            <a:alphaModFix/>
          </a:blip>
          <a:stretch>
            <a:fillRect/>
          </a:stretch>
        </p:blipFill>
        <p:spPr>
          <a:xfrm rot="2105642">
            <a:off x="179738" y="2221803"/>
            <a:ext cx="880667" cy="699903"/>
          </a:xfrm>
          <a:prstGeom prst="rect">
            <a:avLst/>
          </a:prstGeom>
          <a:noFill/>
          <a:ln>
            <a:noFill/>
          </a:ln>
        </p:spPr>
      </p:pic>
      <p:grpSp>
        <p:nvGrpSpPr>
          <p:cNvPr id="191" name="Google Shape;191;p33"/>
          <p:cNvGrpSpPr/>
          <p:nvPr/>
        </p:nvGrpSpPr>
        <p:grpSpPr>
          <a:xfrm rot="-1594492">
            <a:off x="8042358" y="253848"/>
            <a:ext cx="573188" cy="531643"/>
            <a:chOff x="3043239" y="3215626"/>
            <a:chExt cx="366008" cy="348670"/>
          </a:xfrm>
        </p:grpSpPr>
        <p:sp>
          <p:nvSpPr>
            <p:cNvPr id="192" name="Google Shape;192;p33"/>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adFill>
              <a:gsLst>
                <a:gs pos="0">
                  <a:srgbClr val="FA7CC7"/>
                </a:gs>
                <a:gs pos="100000">
                  <a:srgbClr val="E0128E"/>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3"/>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adFill>
              <a:gsLst>
                <a:gs pos="0">
                  <a:srgbClr val="FA7CC7"/>
                </a:gs>
                <a:gs pos="100000">
                  <a:srgbClr val="E0128E"/>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33"/>
          <p:cNvGrpSpPr/>
          <p:nvPr/>
        </p:nvGrpSpPr>
        <p:grpSpPr>
          <a:xfrm>
            <a:off x="6546286" y="3316508"/>
            <a:ext cx="895051" cy="731897"/>
            <a:chOff x="3712952" y="1970604"/>
            <a:chExt cx="354363" cy="354395"/>
          </a:xfrm>
        </p:grpSpPr>
        <p:sp>
          <p:nvSpPr>
            <p:cNvPr id="195" name="Google Shape;195;p33"/>
            <p:cNvSpPr/>
            <p:nvPr/>
          </p:nvSpPr>
          <p:spPr>
            <a:xfrm>
              <a:off x="3868314" y="2281360"/>
              <a:ext cx="43639" cy="43639"/>
            </a:xfrm>
            <a:custGeom>
              <a:rect b="b" l="l" r="r" t="t"/>
              <a:pathLst>
                <a:path extrusionOk="0" h="1371" w="1371">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3"/>
            <p:cNvSpPr/>
            <p:nvPr/>
          </p:nvSpPr>
          <p:spPr>
            <a:xfrm>
              <a:off x="3940346" y="2120300"/>
              <a:ext cx="54970" cy="55002"/>
            </a:xfrm>
            <a:custGeom>
              <a:rect b="b" l="l" r="r" t="t"/>
              <a:pathLst>
                <a:path extrusionOk="0" h="1728" w="1727">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3"/>
            <p:cNvSpPr/>
            <p:nvPr/>
          </p:nvSpPr>
          <p:spPr>
            <a:xfrm>
              <a:off x="3784952" y="2120300"/>
              <a:ext cx="54970" cy="55002"/>
            </a:xfrm>
            <a:custGeom>
              <a:rect b="b" l="l" r="r" t="t"/>
              <a:pathLst>
                <a:path extrusionOk="0" h="1728" w="1727">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3"/>
            <p:cNvSpPr/>
            <p:nvPr/>
          </p:nvSpPr>
          <p:spPr>
            <a:xfrm>
              <a:off x="3712952" y="2281360"/>
              <a:ext cx="44371" cy="43639"/>
            </a:xfrm>
            <a:custGeom>
              <a:rect b="b" l="l" r="r" t="t"/>
              <a:pathLst>
                <a:path extrusionOk="0" h="1371" w="1394">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3"/>
            <p:cNvSpPr/>
            <p:nvPr/>
          </p:nvSpPr>
          <p:spPr>
            <a:xfrm>
              <a:off x="4023708" y="2281360"/>
              <a:ext cx="43607" cy="43639"/>
            </a:xfrm>
            <a:custGeom>
              <a:rect b="b" l="l" r="r" t="t"/>
              <a:pathLst>
                <a:path extrusionOk="0" h="1371" w="137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3"/>
            <p:cNvSpPr/>
            <p:nvPr/>
          </p:nvSpPr>
          <p:spPr>
            <a:xfrm>
              <a:off x="3852049" y="1970604"/>
              <a:ext cx="76583" cy="76965"/>
            </a:xfrm>
            <a:custGeom>
              <a:rect b="b" l="l" r="r" t="t"/>
              <a:pathLst>
                <a:path extrusionOk="0" h="2418" w="2406">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3"/>
            <p:cNvSpPr/>
            <p:nvPr/>
          </p:nvSpPr>
          <p:spPr>
            <a:xfrm>
              <a:off x="3746310" y="2187016"/>
              <a:ext cx="132667" cy="88710"/>
            </a:xfrm>
            <a:custGeom>
              <a:rect b="b" l="l" r="r" t="t"/>
              <a:pathLst>
                <a:path extrusionOk="0" h="2787" w="4168">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3"/>
            <p:cNvSpPr/>
            <p:nvPr/>
          </p:nvSpPr>
          <p:spPr>
            <a:xfrm>
              <a:off x="3831583" y="2059664"/>
              <a:ext cx="117485" cy="54748"/>
            </a:xfrm>
            <a:custGeom>
              <a:rect b="b" l="l" r="r" t="t"/>
              <a:pathLst>
                <a:path extrusionOk="0" h="1720" w="3691">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3"/>
            <p:cNvSpPr/>
            <p:nvPr/>
          </p:nvSpPr>
          <p:spPr>
            <a:xfrm>
              <a:off x="3901672" y="2187016"/>
              <a:ext cx="132285" cy="88997"/>
            </a:xfrm>
            <a:custGeom>
              <a:rect b="b" l="l" r="r" t="t"/>
              <a:pathLst>
                <a:path extrusionOk="0" h="2796" w="4156">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a:blip r:embed="rId3">
            <a:alphaModFix/>
          </a:blip>
          <a:stretch>
            <a:fillRect/>
          </a:stretch>
        </p:blipFill>
        <p:spPr>
          <a:xfrm>
            <a:off x="1496300" y="89225"/>
            <a:ext cx="6439374" cy="4891380"/>
          </a:xfrm>
          <a:prstGeom prst="rect">
            <a:avLst/>
          </a:prstGeom>
          <a:noFill/>
          <a:ln>
            <a:noFill/>
          </a:ln>
        </p:spPr>
      </p:pic>
      <p:sp>
        <p:nvSpPr>
          <p:cNvPr id="209" name="Google Shape;209;p34"/>
          <p:cNvSpPr txBox="1"/>
          <p:nvPr>
            <p:ph type="title"/>
          </p:nvPr>
        </p:nvSpPr>
        <p:spPr>
          <a:xfrm rot="-5400000">
            <a:off x="-1021401" y="2252550"/>
            <a:ext cx="3657600" cy="64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Ejemplo de implementación del Abstract Factory</a:t>
            </a:r>
            <a:endParaRPr/>
          </a:p>
        </p:txBody>
      </p:sp>
      <p:pic>
        <p:nvPicPr>
          <p:cNvPr id="210" name="Google Shape;210;p34"/>
          <p:cNvPicPr preferRelativeResize="0"/>
          <p:nvPr/>
        </p:nvPicPr>
        <p:blipFill rotWithShape="1">
          <a:blip r:embed="rId4">
            <a:alphaModFix/>
          </a:blip>
          <a:srcRect b="0" l="2153" r="2143" t="0"/>
          <a:stretch/>
        </p:blipFill>
        <p:spPr>
          <a:xfrm>
            <a:off x="2297875" y="501875"/>
            <a:ext cx="4929750" cy="4000350"/>
          </a:xfrm>
          <a:prstGeom prst="rect">
            <a:avLst/>
          </a:prstGeom>
          <a:noFill/>
          <a:ln>
            <a:noFill/>
          </a:ln>
        </p:spPr>
      </p:pic>
      <p:grpSp>
        <p:nvGrpSpPr>
          <p:cNvPr id="211" name="Google Shape;211;p34"/>
          <p:cNvGrpSpPr/>
          <p:nvPr/>
        </p:nvGrpSpPr>
        <p:grpSpPr>
          <a:xfrm rot="-1619877">
            <a:off x="8037191" y="2224195"/>
            <a:ext cx="652102" cy="621442"/>
            <a:chOff x="3043239" y="3215626"/>
            <a:chExt cx="366008" cy="348670"/>
          </a:xfrm>
        </p:grpSpPr>
        <p:sp>
          <p:nvSpPr>
            <p:cNvPr id="212" name="Google Shape;212;p34"/>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adFill>
              <a:gsLst>
                <a:gs pos="0">
                  <a:srgbClr val="70E5FF"/>
                </a:gs>
                <a:gs pos="100000">
                  <a:srgbClr val="09BCE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4"/>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adFill>
              <a:gsLst>
                <a:gs pos="0">
                  <a:srgbClr val="70E5FF"/>
                </a:gs>
                <a:gs pos="100000">
                  <a:srgbClr val="09BCE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4" name="Google Shape;214;p34"/>
          <p:cNvPicPr preferRelativeResize="0"/>
          <p:nvPr/>
        </p:nvPicPr>
        <p:blipFill>
          <a:blip r:embed="rId5">
            <a:alphaModFix/>
          </a:blip>
          <a:stretch>
            <a:fillRect/>
          </a:stretch>
        </p:blipFill>
        <p:spPr>
          <a:xfrm>
            <a:off x="-527776" y="4455254"/>
            <a:ext cx="1778952" cy="296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idx="15" type="title"/>
          </p:nvPr>
        </p:nvSpPr>
        <p:spPr>
          <a:xfrm rot="-5400000">
            <a:off x="-1021401" y="2252550"/>
            <a:ext cx="3657600" cy="64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Abstract Factory</a:t>
            </a:r>
            <a:endParaRPr sz="3000"/>
          </a:p>
        </p:txBody>
      </p:sp>
      <p:sp>
        <p:nvSpPr>
          <p:cNvPr id="220" name="Google Shape;220;p35"/>
          <p:cNvSpPr txBox="1"/>
          <p:nvPr>
            <p:ph type="ctrTitle"/>
          </p:nvPr>
        </p:nvSpPr>
        <p:spPr>
          <a:xfrm>
            <a:off x="2825866" y="409957"/>
            <a:ext cx="1906500" cy="33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Ventajas</a:t>
            </a:r>
            <a:endParaRPr sz="2500"/>
          </a:p>
        </p:txBody>
      </p:sp>
      <p:sp>
        <p:nvSpPr>
          <p:cNvPr id="221" name="Google Shape;221;p35"/>
          <p:cNvSpPr txBox="1"/>
          <p:nvPr>
            <p:ph idx="1" type="subTitle"/>
          </p:nvPr>
        </p:nvSpPr>
        <p:spPr>
          <a:xfrm>
            <a:off x="1669975" y="1036675"/>
            <a:ext cx="3578400" cy="13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Facilita el cambio de familia de productos. Ya que la encargada de la familia de productos es la clase concrete y esta solo aparece una vez en el código.</a:t>
            </a:r>
            <a:endParaRPr/>
          </a:p>
        </p:txBody>
      </p:sp>
      <p:sp>
        <p:nvSpPr>
          <p:cNvPr id="222" name="Google Shape;222;p35"/>
          <p:cNvSpPr txBox="1"/>
          <p:nvPr>
            <p:ph idx="2" type="ctrTitle"/>
          </p:nvPr>
        </p:nvSpPr>
        <p:spPr>
          <a:xfrm>
            <a:off x="6311075" y="1036675"/>
            <a:ext cx="2212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Desventajas</a:t>
            </a:r>
            <a:endParaRPr sz="2500"/>
          </a:p>
        </p:txBody>
      </p:sp>
      <p:sp>
        <p:nvSpPr>
          <p:cNvPr id="223" name="Google Shape;223;p35"/>
          <p:cNvSpPr txBox="1"/>
          <p:nvPr>
            <p:ph idx="3" type="subTitle"/>
          </p:nvPr>
        </p:nvSpPr>
        <p:spPr>
          <a:xfrm>
            <a:off x="6024050" y="1939575"/>
            <a:ext cx="2613000" cy="1682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Es complicado agregar nuevos productos, ya que afecta a la interfaz y por ende a las subclases. </a:t>
            </a:r>
            <a:endParaRPr/>
          </a:p>
          <a:p>
            <a:pPr indent="0" lvl="0" marL="0" rtl="0" algn="l">
              <a:spcBef>
                <a:spcPts val="1200"/>
              </a:spcBef>
              <a:spcAft>
                <a:spcPts val="0"/>
              </a:spcAft>
              <a:buNone/>
            </a:pPr>
            <a:r>
              <a:t/>
            </a:r>
            <a:endParaRPr/>
          </a:p>
        </p:txBody>
      </p:sp>
      <p:sp>
        <p:nvSpPr>
          <p:cNvPr id="224" name="Google Shape;224;p35"/>
          <p:cNvSpPr txBox="1"/>
          <p:nvPr>
            <p:ph idx="7" type="subTitle"/>
          </p:nvPr>
        </p:nvSpPr>
        <p:spPr>
          <a:xfrm>
            <a:off x="1904913" y="3119321"/>
            <a:ext cx="3343500" cy="990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Permite que la aplicación pueda usar varios productos a la vez siempre y cuando sean de la misma familia.</a:t>
            </a:r>
            <a:endParaRPr/>
          </a:p>
          <a:p>
            <a:pPr indent="0" lvl="0" marL="0" rtl="0" algn="l">
              <a:spcBef>
                <a:spcPts val="1200"/>
              </a:spcBef>
              <a:spcAft>
                <a:spcPts val="0"/>
              </a:spcAft>
              <a:buNone/>
            </a:pPr>
            <a:r>
              <a:t/>
            </a:r>
            <a:endParaRPr/>
          </a:p>
        </p:txBody>
      </p:sp>
      <p:sp>
        <p:nvSpPr>
          <p:cNvPr id="225" name="Google Shape;225;p35"/>
          <p:cNvSpPr/>
          <p:nvPr/>
        </p:nvSpPr>
        <p:spPr>
          <a:xfrm>
            <a:off x="2227675" y="2773426"/>
            <a:ext cx="2504700" cy="14400"/>
          </a:xfrm>
          <a:prstGeom prst="roundRect">
            <a:avLst>
              <a:gd fmla="val 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st="19050">
              <a:schemeClr val="accent1">
                <a:alpha val="7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35"/>
          <p:cNvPicPr preferRelativeResize="0"/>
          <p:nvPr/>
        </p:nvPicPr>
        <p:blipFill>
          <a:blip r:embed="rId3">
            <a:alphaModFix/>
          </a:blip>
          <a:stretch>
            <a:fillRect/>
          </a:stretch>
        </p:blipFill>
        <p:spPr>
          <a:xfrm>
            <a:off x="6843050" y="-239330"/>
            <a:ext cx="855107" cy="853725"/>
          </a:xfrm>
          <a:prstGeom prst="rect">
            <a:avLst/>
          </a:prstGeom>
          <a:noFill/>
          <a:ln>
            <a:noFill/>
          </a:ln>
        </p:spPr>
      </p:pic>
      <p:grpSp>
        <p:nvGrpSpPr>
          <p:cNvPr id="227" name="Google Shape;227;p35"/>
          <p:cNvGrpSpPr/>
          <p:nvPr/>
        </p:nvGrpSpPr>
        <p:grpSpPr>
          <a:xfrm rot="-1619877">
            <a:off x="6686341" y="3737832"/>
            <a:ext cx="652102" cy="621442"/>
            <a:chOff x="3043239" y="3215626"/>
            <a:chExt cx="366008" cy="348670"/>
          </a:xfrm>
        </p:grpSpPr>
        <p:sp>
          <p:nvSpPr>
            <p:cNvPr id="228" name="Google Shape;228;p35"/>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adFill>
              <a:gsLst>
                <a:gs pos="0">
                  <a:srgbClr val="70E5FF"/>
                </a:gs>
                <a:gs pos="100000">
                  <a:srgbClr val="09BCE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5"/>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adFill>
              <a:gsLst>
                <a:gs pos="0">
                  <a:srgbClr val="70E5FF"/>
                </a:gs>
                <a:gs pos="100000">
                  <a:srgbClr val="09BCE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0" name="Google Shape;230;p35"/>
          <p:cNvPicPr preferRelativeResize="0"/>
          <p:nvPr/>
        </p:nvPicPr>
        <p:blipFill>
          <a:blip r:embed="rId4">
            <a:alphaModFix/>
          </a:blip>
          <a:stretch>
            <a:fillRect/>
          </a:stretch>
        </p:blipFill>
        <p:spPr>
          <a:xfrm rot="2105642">
            <a:off x="1437488" y="4165265"/>
            <a:ext cx="880667" cy="699903"/>
          </a:xfrm>
          <a:prstGeom prst="rect">
            <a:avLst/>
          </a:prstGeom>
          <a:noFill/>
          <a:ln>
            <a:noFill/>
          </a:ln>
        </p:spPr>
      </p:pic>
      <p:pic>
        <p:nvPicPr>
          <p:cNvPr id="231" name="Google Shape;231;p35"/>
          <p:cNvPicPr preferRelativeResize="0"/>
          <p:nvPr/>
        </p:nvPicPr>
        <p:blipFill>
          <a:blip r:embed="rId5">
            <a:alphaModFix/>
          </a:blip>
          <a:stretch>
            <a:fillRect/>
          </a:stretch>
        </p:blipFill>
        <p:spPr>
          <a:xfrm rot="-5400000">
            <a:off x="4982887" y="2491137"/>
            <a:ext cx="1778952" cy="166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ctrTitle"/>
          </p:nvPr>
        </p:nvSpPr>
        <p:spPr>
          <a:xfrm>
            <a:off x="5549925" y="2395425"/>
            <a:ext cx="3103200" cy="828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3900"/>
              <a:t>F</a:t>
            </a:r>
            <a:r>
              <a:rPr lang="en" sz="3900"/>
              <a:t>lyweight</a:t>
            </a:r>
            <a:endParaRPr sz="3900"/>
          </a:p>
        </p:txBody>
      </p:sp>
      <p:pic>
        <p:nvPicPr>
          <p:cNvPr id="237" name="Google Shape;237;p36"/>
          <p:cNvPicPr preferRelativeResize="0"/>
          <p:nvPr/>
        </p:nvPicPr>
        <p:blipFill rotWithShape="1">
          <a:blip r:embed="rId3">
            <a:alphaModFix/>
          </a:blip>
          <a:srcRect b="7920" l="0" r="0" t="7911"/>
          <a:stretch/>
        </p:blipFill>
        <p:spPr>
          <a:xfrm>
            <a:off x="-624650" y="658225"/>
            <a:ext cx="3797600" cy="3827050"/>
          </a:xfrm>
          <a:prstGeom prst="rect">
            <a:avLst/>
          </a:prstGeom>
          <a:noFill/>
          <a:ln>
            <a:noFill/>
          </a:ln>
        </p:spPr>
      </p:pic>
      <p:pic>
        <p:nvPicPr>
          <p:cNvPr id="238" name="Google Shape;238;p36"/>
          <p:cNvPicPr preferRelativeResize="0"/>
          <p:nvPr/>
        </p:nvPicPr>
        <p:blipFill rotWithShape="1">
          <a:blip r:embed="rId4">
            <a:alphaModFix/>
          </a:blip>
          <a:srcRect b="6822" l="0" r="0" t="6822"/>
          <a:stretch/>
        </p:blipFill>
        <p:spPr>
          <a:xfrm>
            <a:off x="1744700" y="615287"/>
            <a:ext cx="3342575" cy="3626375"/>
          </a:xfrm>
          <a:prstGeom prst="rect">
            <a:avLst/>
          </a:prstGeom>
          <a:noFill/>
          <a:ln>
            <a:noFill/>
          </a:ln>
        </p:spPr>
      </p:pic>
      <p:sp>
        <p:nvSpPr>
          <p:cNvPr id="239" name="Google Shape;239;p36"/>
          <p:cNvSpPr txBox="1"/>
          <p:nvPr>
            <p:ph idx="2" type="title"/>
          </p:nvPr>
        </p:nvSpPr>
        <p:spPr>
          <a:xfrm>
            <a:off x="6685150" y="1717600"/>
            <a:ext cx="1842000" cy="828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700"/>
              <a:t>02</a:t>
            </a:r>
            <a:endParaRPr sz="3700"/>
          </a:p>
        </p:txBody>
      </p:sp>
      <p:pic>
        <p:nvPicPr>
          <p:cNvPr id="240" name="Google Shape;240;p36"/>
          <p:cNvPicPr preferRelativeResize="0"/>
          <p:nvPr/>
        </p:nvPicPr>
        <p:blipFill>
          <a:blip r:embed="rId5">
            <a:alphaModFix/>
          </a:blip>
          <a:stretch>
            <a:fillRect/>
          </a:stretch>
        </p:blipFill>
        <p:spPr>
          <a:xfrm rot="36">
            <a:off x="3567995" y="4427072"/>
            <a:ext cx="885660" cy="884228"/>
          </a:xfrm>
          <a:prstGeom prst="rect">
            <a:avLst/>
          </a:prstGeom>
          <a:noFill/>
          <a:ln>
            <a:noFill/>
          </a:ln>
        </p:spPr>
      </p:pic>
      <p:grpSp>
        <p:nvGrpSpPr>
          <p:cNvPr id="241" name="Google Shape;241;p36"/>
          <p:cNvGrpSpPr/>
          <p:nvPr/>
        </p:nvGrpSpPr>
        <p:grpSpPr>
          <a:xfrm rot="-1594526">
            <a:off x="7946438" y="276498"/>
            <a:ext cx="722648" cy="736348"/>
            <a:chOff x="3043239" y="3215626"/>
            <a:chExt cx="366008" cy="348670"/>
          </a:xfrm>
        </p:grpSpPr>
        <p:sp>
          <p:nvSpPr>
            <p:cNvPr id="242" name="Google Shape;242;p36"/>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gradFill>
              <a:gsLst>
                <a:gs pos="0">
                  <a:srgbClr val="FA7CC7"/>
                </a:gs>
                <a:gs pos="100000">
                  <a:srgbClr val="E0128E"/>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6"/>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gradFill>
              <a:gsLst>
                <a:gs pos="0">
                  <a:srgbClr val="FA7CC7"/>
                </a:gs>
                <a:gs pos="100000">
                  <a:srgbClr val="E0128E"/>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4" name="Google Shape;244;p36"/>
          <p:cNvPicPr preferRelativeResize="0"/>
          <p:nvPr/>
        </p:nvPicPr>
        <p:blipFill>
          <a:blip r:embed="rId6">
            <a:alphaModFix/>
          </a:blip>
          <a:stretch>
            <a:fillRect/>
          </a:stretch>
        </p:blipFill>
        <p:spPr>
          <a:xfrm>
            <a:off x="6716674" y="3223429"/>
            <a:ext cx="1778952" cy="296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7"/>
          <p:cNvPicPr preferRelativeResize="0"/>
          <p:nvPr/>
        </p:nvPicPr>
        <p:blipFill>
          <a:blip r:embed="rId3">
            <a:alphaModFix/>
          </a:blip>
          <a:stretch>
            <a:fillRect/>
          </a:stretch>
        </p:blipFill>
        <p:spPr>
          <a:xfrm>
            <a:off x="1615150" y="158921"/>
            <a:ext cx="6142574" cy="4494707"/>
          </a:xfrm>
          <a:prstGeom prst="rect">
            <a:avLst/>
          </a:prstGeom>
          <a:noFill/>
          <a:ln>
            <a:noFill/>
          </a:ln>
        </p:spPr>
      </p:pic>
      <p:sp>
        <p:nvSpPr>
          <p:cNvPr id="250" name="Google Shape;250;p37"/>
          <p:cNvSpPr txBox="1"/>
          <p:nvPr>
            <p:ph type="ctrTitle"/>
          </p:nvPr>
        </p:nvSpPr>
        <p:spPr>
          <a:xfrm flipH="1">
            <a:off x="2486100" y="1525800"/>
            <a:ext cx="4171800" cy="177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 funcion tiene?</a:t>
            </a:r>
            <a:endParaRPr/>
          </a:p>
        </p:txBody>
      </p:sp>
      <p:pic>
        <p:nvPicPr>
          <p:cNvPr id="251" name="Google Shape;251;p37"/>
          <p:cNvPicPr preferRelativeResize="0"/>
          <p:nvPr/>
        </p:nvPicPr>
        <p:blipFill>
          <a:blip r:embed="rId4">
            <a:alphaModFix/>
          </a:blip>
          <a:stretch>
            <a:fillRect/>
          </a:stretch>
        </p:blipFill>
        <p:spPr>
          <a:xfrm>
            <a:off x="6657900" y="-313730"/>
            <a:ext cx="855107" cy="853725"/>
          </a:xfrm>
          <a:prstGeom prst="rect">
            <a:avLst/>
          </a:prstGeom>
          <a:noFill/>
          <a:ln>
            <a:noFill/>
          </a:ln>
        </p:spPr>
      </p:pic>
      <p:pic>
        <p:nvPicPr>
          <p:cNvPr id="252" name="Google Shape;252;p37"/>
          <p:cNvPicPr preferRelativeResize="0"/>
          <p:nvPr/>
        </p:nvPicPr>
        <p:blipFill>
          <a:blip r:embed="rId5">
            <a:alphaModFix/>
          </a:blip>
          <a:stretch>
            <a:fillRect/>
          </a:stretch>
        </p:blipFill>
        <p:spPr>
          <a:xfrm>
            <a:off x="7500274" y="892754"/>
            <a:ext cx="1778952" cy="296500"/>
          </a:xfrm>
          <a:prstGeom prst="rect">
            <a:avLst/>
          </a:prstGeom>
          <a:noFill/>
          <a:ln>
            <a:noFill/>
          </a:ln>
        </p:spPr>
      </p:pic>
      <p:pic>
        <p:nvPicPr>
          <p:cNvPr id="253" name="Google Shape;253;p37"/>
          <p:cNvPicPr preferRelativeResize="0"/>
          <p:nvPr/>
        </p:nvPicPr>
        <p:blipFill>
          <a:blip r:embed="rId6">
            <a:alphaModFix/>
          </a:blip>
          <a:stretch>
            <a:fillRect/>
          </a:stretch>
        </p:blipFill>
        <p:spPr>
          <a:xfrm rot="-4441753">
            <a:off x="4307750" y="4689375"/>
            <a:ext cx="663801" cy="527550"/>
          </a:xfrm>
          <a:prstGeom prst="rect">
            <a:avLst/>
          </a:prstGeom>
          <a:noFill/>
          <a:ln>
            <a:noFill/>
          </a:ln>
        </p:spPr>
      </p:pic>
      <p:pic>
        <p:nvPicPr>
          <p:cNvPr id="254" name="Google Shape;254;p37"/>
          <p:cNvPicPr preferRelativeResize="0"/>
          <p:nvPr/>
        </p:nvPicPr>
        <p:blipFill>
          <a:blip r:embed="rId5">
            <a:alphaModFix/>
          </a:blip>
          <a:stretch>
            <a:fillRect/>
          </a:stretch>
        </p:blipFill>
        <p:spPr>
          <a:xfrm>
            <a:off x="-527776" y="4455254"/>
            <a:ext cx="1778952" cy="296500"/>
          </a:xfrm>
          <a:prstGeom prst="rect">
            <a:avLst/>
          </a:prstGeom>
          <a:noFill/>
          <a:ln>
            <a:noFill/>
          </a:ln>
        </p:spPr>
      </p:pic>
      <p:pic>
        <p:nvPicPr>
          <p:cNvPr id="255" name="Google Shape;255;p37"/>
          <p:cNvPicPr preferRelativeResize="0"/>
          <p:nvPr/>
        </p:nvPicPr>
        <p:blipFill>
          <a:blip r:embed="rId6">
            <a:alphaModFix/>
          </a:blip>
          <a:stretch>
            <a:fillRect/>
          </a:stretch>
        </p:blipFill>
        <p:spPr>
          <a:xfrm rot="2105642">
            <a:off x="179738" y="2221803"/>
            <a:ext cx="880667" cy="699903"/>
          </a:xfrm>
          <a:prstGeom prst="rect">
            <a:avLst/>
          </a:prstGeom>
          <a:noFill/>
          <a:ln>
            <a:noFill/>
          </a:ln>
        </p:spPr>
      </p:pic>
      <p:pic>
        <p:nvPicPr>
          <p:cNvPr id="256" name="Google Shape;256;p37"/>
          <p:cNvPicPr preferRelativeResize="0"/>
          <p:nvPr/>
        </p:nvPicPr>
        <p:blipFill>
          <a:blip r:embed="rId4">
            <a:alphaModFix/>
          </a:blip>
          <a:stretch>
            <a:fillRect/>
          </a:stretch>
        </p:blipFill>
        <p:spPr>
          <a:xfrm rot="2298421">
            <a:off x="923475" y="719695"/>
            <a:ext cx="855107" cy="853726"/>
          </a:xfrm>
          <a:prstGeom prst="rect">
            <a:avLst/>
          </a:prstGeom>
          <a:noFill/>
          <a:ln>
            <a:noFill/>
          </a:ln>
        </p:spPr>
      </p:pic>
      <p:pic>
        <p:nvPicPr>
          <p:cNvPr id="257" name="Google Shape;257;p37"/>
          <p:cNvPicPr preferRelativeResize="0"/>
          <p:nvPr/>
        </p:nvPicPr>
        <p:blipFill rotWithShape="1">
          <a:blip r:embed="rId7">
            <a:alphaModFix/>
          </a:blip>
          <a:srcRect b="0" l="0" r="0" t="0"/>
          <a:stretch/>
        </p:blipFill>
        <p:spPr>
          <a:xfrm rot="2298419">
            <a:off x="7930275" y="4493619"/>
            <a:ext cx="855107" cy="853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8"/>
          <p:cNvPicPr preferRelativeResize="0"/>
          <p:nvPr/>
        </p:nvPicPr>
        <p:blipFill>
          <a:blip r:embed="rId3">
            <a:alphaModFix/>
          </a:blip>
          <a:stretch>
            <a:fillRect/>
          </a:stretch>
        </p:blipFill>
        <p:spPr>
          <a:xfrm>
            <a:off x="1714500" y="951250"/>
            <a:ext cx="5979724" cy="3886825"/>
          </a:xfrm>
          <a:prstGeom prst="rect">
            <a:avLst/>
          </a:prstGeom>
          <a:noFill/>
          <a:ln>
            <a:noFill/>
          </a:ln>
        </p:spPr>
      </p:pic>
      <p:sp>
        <p:nvSpPr>
          <p:cNvPr id="263" name="Google Shape;263;p38"/>
          <p:cNvSpPr txBox="1"/>
          <p:nvPr>
            <p:ph idx="4294967295" type="ctrTitle"/>
          </p:nvPr>
        </p:nvSpPr>
        <p:spPr>
          <a:xfrm flipH="1">
            <a:off x="1897450" y="66550"/>
            <a:ext cx="4171800" cy="88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900">
                <a:latin typeface="Comic Sans MS"/>
                <a:ea typeface="Comic Sans MS"/>
                <a:cs typeface="Comic Sans MS"/>
                <a:sym typeface="Comic Sans MS"/>
              </a:rPr>
              <a:t>Estructura</a:t>
            </a:r>
            <a:r>
              <a:rPr lang="en"/>
              <a:t> </a:t>
            </a:r>
            <a:endParaRPr/>
          </a:p>
        </p:txBody>
      </p:sp>
      <p:pic>
        <p:nvPicPr>
          <p:cNvPr id="264" name="Google Shape;264;p38"/>
          <p:cNvPicPr preferRelativeResize="0"/>
          <p:nvPr/>
        </p:nvPicPr>
        <p:blipFill>
          <a:blip r:embed="rId4">
            <a:alphaModFix/>
          </a:blip>
          <a:stretch>
            <a:fillRect/>
          </a:stretch>
        </p:blipFill>
        <p:spPr>
          <a:xfrm>
            <a:off x="7540349" y="267129"/>
            <a:ext cx="1778952" cy="296500"/>
          </a:xfrm>
          <a:prstGeom prst="rect">
            <a:avLst/>
          </a:prstGeom>
          <a:noFill/>
          <a:ln>
            <a:noFill/>
          </a:ln>
        </p:spPr>
      </p:pic>
      <p:pic>
        <p:nvPicPr>
          <p:cNvPr id="265" name="Google Shape;265;p38"/>
          <p:cNvPicPr preferRelativeResize="0"/>
          <p:nvPr/>
        </p:nvPicPr>
        <p:blipFill>
          <a:blip r:embed="rId4">
            <a:alphaModFix/>
          </a:blip>
          <a:stretch>
            <a:fillRect/>
          </a:stretch>
        </p:blipFill>
        <p:spPr>
          <a:xfrm>
            <a:off x="-242951" y="4651029"/>
            <a:ext cx="1778952" cy="296500"/>
          </a:xfrm>
          <a:prstGeom prst="rect">
            <a:avLst/>
          </a:prstGeom>
          <a:noFill/>
          <a:ln>
            <a:noFill/>
          </a:ln>
        </p:spPr>
      </p:pic>
      <p:pic>
        <p:nvPicPr>
          <p:cNvPr id="266" name="Google Shape;266;p38"/>
          <p:cNvPicPr preferRelativeResize="0"/>
          <p:nvPr/>
        </p:nvPicPr>
        <p:blipFill>
          <a:blip r:embed="rId5">
            <a:alphaModFix/>
          </a:blip>
          <a:stretch>
            <a:fillRect/>
          </a:stretch>
        </p:blipFill>
        <p:spPr>
          <a:xfrm rot="1836507">
            <a:off x="8116349" y="4433695"/>
            <a:ext cx="855108" cy="853727"/>
          </a:xfrm>
          <a:prstGeom prst="rect">
            <a:avLst/>
          </a:prstGeom>
          <a:noFill/>
          <a:ln>
            <a:noFill/>
          </a:ln>
        </p:spPr>
      </p:pic>
      <p:pic>
        <p:nvPicPr>
          <p:cNvPr id="267" name="Google Shape;267;p38"/>
          <p:cNvPicPr preferRelativeResize="0"/>
          <p:nvPr/>
        </p:nvPicPr>
        <p:blipFill>
          <a:blip r:embed="rId6">
            <a:alphaModFix/>
          </a:blip>
          <a:stretch>
            <a:fillRect/>
          </a:stretch>
        </p:blipFill>
        <p:spPr>
          <a:xfrm rot="2105642">
            <a:off x="446963" y="409165"/>
            <a:ext cx="880667" cy="6999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eon Cyber Monday by Slidesgo">
  <a:themeElements>
    <a:clrScheme name="Simple Light">
      <a:dk1>
        <a:srgbClr val="000000"/>
      </a:dk1>
      <a:lt1>
        <a:srgbClr val="FFFFFF"/>
      </a:lt1>
      <a:dk2>
        <a:srgbClr val="595959"/>
      </a:dk2>
      <a:lt2>
        <a:srgbClr val="EEEEEE"/>
      </a:lt2>
      <a:accent1>
        <a:srgbClr val="30FCF1"/>
      </a:accent1>
      <a:accent2>
        <a:srgbClr val="F73CAB"/>
      </a:accent2>
      <a:accent3>
        <a:srgbClr val="1E1E1E"/>
      </a:accent3>
      <a:accent4>
        <a:srgbClr val="2ED9FF"/>
      </a:accent4>
      <a:accent5>
        <a:srgbClr val="FFE2F7"/>
      </a:accent5>
      <a:accent6>
        <a:srgbClr val="FFFFFF"/>
      </a:accent6>
      <a:hlink>
        <a:srgbClr val="FF9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